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2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5808"/>
    <a:srgbClr val="EA3C0C"/>
    <a:srgbClr val="ED1064"/>
    <a:srgbClr val="005C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316"/>
  </p:normalViewPr>
  <p:slideViewPr>
    <p:cSldViewPr showGuides="1">
      <p:cViewPr varScale="1">
        <p:scale>
          <a:sx n="102" d="100"/>
          <a:sy n="102" d="100"/>
        </p:scale>
        <p:origin x="2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101" d="100"/>
          <a:sy n="101" d="100"/>
        </p:scale>
        <p:origin x="-253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8911F-C8B4-4DD2-B18D-F3882A0788BB}" type="datetimeFigureOut">
              <a:rPr lang="ru-RU" smtClean="0"/>
              <a:pPr/>
              <a:t>13.09.2022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C1A6E-6B58-407B-B8B9-3ADF7A6157A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926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елый слайд с лого и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3714752"/>
            <a:ext cx="82296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0E0D-F197-4B14-B296-C27E6C00E6CA}" type="datetimeFigureOut">
              <a:rPr lang="ru-RU" smtClean="0"/>
              <a:pPr/>
              <a:t>13.09.2022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23C3-D32D-4340-A654-431DCF2B3DC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85720" y="6143644"/>
            <a:ext cx="314327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1571" y="1214422"/>
            <a:ext cx="6500858" cy="1571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380312" y="5733256"/>
            <a:ext cx="1440160" cy="1008112"/>
          </a:xfrm>
        </p:spPr>
        <p:txBody>
          <a:bodyPr/>
          <a:lstStyle/>
          <a:p>
            <a:fld id="{85BC23C3-D32D-4340-A654-431DCF2B3DC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E:\USERS\Savelevatv\Downloads\bag-1245954_960_720 (1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5805264"/>
            <a:ext cx="1390080" cy="928480"/>
          </a:xfrm>
          <a:prstGeom prst="rect">
            <a:avLst/>
          </a:prstGeom>
          <a:noFill/>
        </p:spPr>
      </p:pic>
      <p:sp>
        <p:nvSpPr>
          <p:cNvPr id="9" name="Номер слайда 5"/>
          <p:cNvSpPr txBox="1">
            <a:spLocks/>
          </p:cNvSpPr>
          <p:nvPr userDrawn="1"/>
        </p:nvSpPr>
        <p:spPr>
          <a:xfrm>
            <a:off x="3923928" y="6165304"/>
            <a:ext cx="3312368" cy="5760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ctr"/>
            <a:r>
              <a:rPr lang="ru-RU" sz="1200" b="1" dirty="0" smtClean="0">
                <a:solidFill>
                  <a:srgbClr val="EA3C0C"/>
                </a:solidFill>
              </a:rPr>
              <a:t>Конкурс «Творческая мастерская педагога: </a:t>
            </a:r>
          </a:p>
          <a:p>
            <a:pPr lvl="0" algn="ctr"/>
            <a:r>
              <a:rPr lang="ru-RU" sz="1200" b="1" dirty="0" smtClean="0">
                <a:solidFill>
                  <a:srgbClr val="EA3C0C"/>
                </a:solidFill>
              </a:rPr>
              <a:t>ЛЭПБУК  своими руками»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 hasCustomPrompt="1"/>
          </p:nvPr>
        </p:nvSpPr>
        <p:spPr>
          <a:xfrm>
            <a:off x="3635896" y="6237312"/>
            <a:ext cx="3384376" cy="432048"/>
          </a:xfrm>
        </p:spPr>
        <p:txBody>
          <a:bodyPr>
            <a:normAutofit/>
          </a:bodyPr>
          <a:lstStyle>
            <a:lvl1pPr algn="ctr">
              <a:buNone/>
              <a:defRPr sz="1200" b="1" baseline="0">
                <a:solidFill>
                  <a:srgbClr val="EA3C0C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Конкурс «Творческая мастерская педагога: </a:t>
            </a:r>
          </a:p>
          <a:p>
            <a:pPr lvl="0"/>
            <a:r>
              <a:rPr lang="ru-RU" dirty="0" smtClean="0"/>
              <a:t>ЛЭПБУК  своими руками»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380312" y="5733256"/>
            <a:ext cx="1440160" cy="1008112"/>
          </a:xfrm>
        </p:spPr>
        <p:txBody>
          <a:bodyPr/>
          <a:lstStyle/>
          <a:p>
            <a:fld id="{85BC23C3-D32D-4340-A654-431DCF2B3DC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E:\USERS\Savelevatv\Downloads\bag-1245954_960_720 (1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5805264"/>
            <a:ext cx="1390080" cy="928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D0E0D-F197-4B14-B296-C27E6C00E6CA}" type="datetimeFigureOut">
              <a:rPr lang="ru-RU" smtClean="0"/>
              <a:pPr/>
              <a:t>13.09.2022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78CC3-53C0-48D8-B9B5-0555F359B2A6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6215082"/>
            <a:ext cx="2976560" cy="4507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0" r:id="rId2"/>
    <p:sldLayoutId id="2147483716" r:id="rId3"/>
  </p:sldLayoutIdLst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9546" r="1" b="17268"/>
          <a:stretch/>
        </p:blipFill>
        <p:spPr>
          <a:xfrm>
            <a:off x="698272" y="1772816"/>
            <a:ext cx="2473846" cy="33123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34808"/>
            <a:ext cx="7704856" cy="12224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51920" y="1779341"/>
            <a:ext cx="29340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ЛЭПБУК </a:t>
            </a:r>
            <a:r>
              <a:rPr lang="ru-RU" sz="2400" b="1" dirty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2E5808"/>
                </a:solidFill>
              </a:rPr>
              <a:t>Животный и растительный мир Татарстана»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2210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Воспитатель </a:t>
            </a:r>
            <a:r>
              <a:rPr lang="ru-RU" sz="1600" b="1" dirty="0">
                <a:solidFill>
                  <a:srgbClr val="002060"/>
                </a:solidFill>
              </a:rPr>
              <a:t>первой квалификационной категории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Тарасова </a:t>
            </a:r>
            <a:r>
              <a:rPr lang="ru-RU" sz="1600" b="1" dirty="0">
                <a:solidFill>
                  <a:srgbClr val="002060"/>
                </a:solidFill>
              </a:rPr>
              <a:t>Галина </a:t>
            </a:r>
            <a:r>
              <a:rPr lang="ru-RU" sz="1600" b="1" dirty="0" err="1" smtClean="0">
                <a:solidFill>
                  <a:srgbClr val="002060"/>
                </a:solidFill>
              </a:rPr>
              <a:t>Веньяминовна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endParaRPr lang="ru-RU" sz="1600" b="1" dirty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2020г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1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ЛЭПБУК </a:t>
            </a:r>
            <a:r>
              <a:rPr lang="ru-RU" sz="2400" dirty="0"/>
              <a:t>«Животный и растительный мир Татарстана»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02" y="1412776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Дидактическое пособие «</a:t>
            </a:r>
            <a:r>
              <a:rPr lang="ru-RU" dirty="0" err="1"/>
              <a:t>Лэпбук</a:t>
            </a:r>
            <a:r>
              <a:rPr lang="ru-RU" dirty="0"/>
              <a:t> «Животный и растительный мир Татарстана» рекомендуется использовать воспитателям дошкольного учреждения в индивидуальной работе с детьми 5-6лет, в самостоятельной и игровой деятельности.</a:t>
            </a:r>
          </a:p>
          <a:p>
            <a:r>
              <a:rPr lang="ru-RU" dirty="0"/>
              <a:t>Предназначено для подгрупповой и индивидуальной работы в группе детского сада. Это хороший способ закрепить тему по изучению правил поведения в лесу, систематизировать знания о деревьях и животных леса, осмыслить содержание, провести исследовательскую работу, в процессе которой ребенок участвует в поиске, анализе и сортировке информации.</a:t>
            </a:r>
          </a:p>
          <a:p>
            <a:r>
              <a:rPr lang="ru-RU" dirty="0"/>
              <a:t>Пособие многофункциональное, трансформируемое,</a:t>
            </a:r>
          </a:p>
          <a:p>
            <a:r>
              <a:rPr lang="ru-RU" dirty="0"/>
              <a:t>мобильное, удобное как для детей, так и для педагога.</a:t>
            </a:r>
          </a:p>
          <a:p>
            <a:r>
              <a:rPr lang="ru-RU" dirty="0"/>
              <a:t>Материал подобран с учетом индивидуальных и возрастных особенностей детей.</a:t>
            </a:r>
          </a:p>
          <a:p>
            <a:r>
              <a:rPr lang="ru-RU" dirty="0"/>
              <a:t>Значение </a:t>
            </a:r>
            <a:r>
              <a:rPr lang="ru-RU" dirty="0" err="1"/>
              <a:t>лэпбука</a:t>
            </a:r>
            <a:r>
              <a:rPr lang="ru-RU" dirty="0"/>
              <a:t> для дошкольников:</a:t>
            </a:r>
          </a:p>
          <a:p>
            <a:r>
              <a:rPr lang="ru-RU" dirty="0"/>
              <a:t>-способствует пониманию и запоминанию информации по теме,</a:t>
            </a:r>
          </a:p>
          <a:p>
            <a:r>
              <a:rPr lang="ru-RU" dirty="0"/>
              <a:t>-способствует приобретению ребенком навыков самостоятельного сбора и организации информации по теме,</a:t>
            </a:r>
          </a:p>
          <a:p>
            <a:r>
              <a:rPr lang="ru-RU" dirty="0"/>
              <a:t>-способствует повторению и закреплению материала по теме.</a:t>
            </a:r>
          </a:p>
        </p:txBody>
      </p:sp>
    </p:spTree>
    <p:extLst>
      <p:ext uri="{BB962C8B-B14F-4D97-AF65-F5344CB8AC3E}">
        <p14:creationId xmlns:p14="http://schemas.microsoft.com/office/powerpoint/2010/main" val="395076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ЛЭПБУК </a:t>
            </a:r>
            <a:r>
              <a:rPr lang="ru-RU" dirty="0"/>
              <a:t>«Животный и растительный мир Татарстана»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 fontScale="85000" lnSpcReduction="20000"/>
          </a:bodyPr>
          <a:lstStyle/>
          <a:p>
            <a:r>
              <a:rPr lang="ru-RU" sz="2100" b="1" dirty="0"/>
              <a:t>Дидактическое пособие «</a:t>
            </a:r>
            <a:r>
              <a:rPr lang="ru-RU" sz="2100" b="1" dirty="0" err="1"/>
              <a:t>Лэпбук</a:t>
            </a:r>
            <a:r>
              <a:rPr lang="ru-RU" sz="2100" b="1" dirty="0"/>
              <a:t> «Животный и растительный мир Татарстана» предназначено для детей 5-6лет</a:t>
            </a:r>
            <a:r>
              <a:rPr lang="ru-RU" sz="2100" b="1" dirty="0" smtClean="0"/>
              <a:t>.</a:t>
            </a:r>
            <a:endParaRPr lang="ru-RU" sz="2100" b="1" dirty="0"/>
          </a:p>
          <a:p>
            <a:r>
              <a:rPr lang="ru-RU" dirty="0"/>
              <a:t>Данное пособие является средством развивающего обучения, предполагает использование современных технологий: технологии организации коллективной творческой деятельности, коммуникативных технологий, технологии проектной деятельности, игровых технологий.</a:t>
            </a:r>
          </a:p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sz="2300" b="1" dirty="0" smtClean="0"/>
              <a:t>Цель </a:t>
            </a:r>
            <a:r>
              <a:rPr lang="ru-RU" sz="2300" b="1" dirty="0"/>
              <a:t>данного пособия:</a:t>
            </a:r>
          </a:p>
          <a:p>
            <a:r>
              <a:rPr lang="ru-RU" dirty="0"/>
              <a:t>закрепить и расширить знания детей о животном и</a:t>
            </a:r>
          </a:p>
          <a:p>
            <a:r>
              <a:rPr lang="ru-RU" dirty="0"/>
              <a:t>растительном мире, о живой </a:t>
            </a:r>
            <a:r>
              <a:rPr lang="ru-RU" dirty="0" smtClean="0"/>
              <a:t> </a:t>
            </a:r>
            <a:r>
              <a:rPr lang="ru-RU" dirty="0"/>
              <a:t>природе, правилах поведения в лесу.</a:t>
            </a:r>
          </a:p>
          <a:p>
            <a:r>
              <a:rPr lang="ru-RU" sz="2100" b="1" dirty="0"/>
              <a:t>Задачи:</a:t>
            </a:r>
          </a:p>
          <a:p>
            <a:r>
              <a:rPr lang="ru-RU" dirty="0" smtClean="0"/>
              <a:t>Уточнить </a:t>
            </a:r>
            <a:r>
              <a:rPr lang="ru-RU" dirty="0"/>
              <a:t>и расширить представления детей о растительном </a:t>
            </a:r>
            <a:r>
              <a:rPr lang="ru-RU" dirty="0" err="1" smtClean="0"/>
              <a:t>мире,его</a:t>
            </a:r>
            <a:r>
              <a:rPr lang="ru-RU" dirty="0" smtClean="0"/>
              <a:t> </a:t>
            </a:r>
            <a:r>
              <a:rPr lang="ru-RU" dirty="0"/>
              <a:t>обитателях, правилах поведения.</a:t>
            </a:r>
          </a:p>
          <a:p>
            <a:r>
              <a:rPr lang="ru-RU" dirty="0" smtClean="0"/>
              <a:t>Закреплять </a:t>
            </a:r>
            <a:r>
              <a:rPr lang="ru-RU" dirty="0"/>
              <a:t>знания детей о деревьях, их внешних отличиях друг от друга.</a:t>
            </a:r>
          </a:p>
          <a:p>
            <a:r>
              <a:rPr lang="ru-RU" dirty="0" smtClean="0"/>
              <a:t>Систематизировать </a:t>
            </a:r>
            <a:r>
              <a:rPr lang="ru-RU" dirty="0"/>
              <a:t>знания детей о птицах, животных, насекомых парка.</a:t>
            </a:r>
          </a:p>
          <a:p>
            <a:r>
              <a:rPr lang="ru-RU" dirty="0" smtClean="0"/>
              <a:t>Обогащать </a:t>
            </a:r>
            <a:r>
              <a:rPr lang="ru-RU" dirty="0"/>
              <a:t>словарь, развивать связную речь, интерес к художественному слову.</a:t>
            </a:r>
          </a:p>
          <a:p>
            <a:r>
              <a:rPr lang="ru-RU" dirty="0"/>
              <a:t>Воспитывать культуру поведения в лесу, внимание, любовь к </a:t>
            </a:r>
            <a:r>
              <a:rPr lang="ru-RU" dirty="0" err="1"/>
              <a:t>природе,заботливое</a:t>
            </a:r>
            <a:r>
              <a:rPr lang="ru-RU" dirty="0"/>
              <a:t> отношение к животным, птицам, положительные качества характера, интерес и любовь к природе родного края.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ЛЭПБУК </a:t>
            </a:r>
            <a:r>
              <a:rPr lang="ru-RU" dirty="0"/>
              <a:t>«Животный и растительный мир Татарстана»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16832"/>
            <a:ext cx="2469094" cy="35264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" r="16230" b="2733"/>
          <a:stretch/>
        </p:blipFill>
        <p:spPr>
          <a:xfrm>
            <a:off x="4283968" y="2023868"/>
            <a:ext cx="3816424" cy="34194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ЛЭПБУК </a:t>
            </a:r>
            <a:r>
              <a:rPr lang="ru-RU" dirty="0"/>
              <a:t>«Животный и растительный мир Татарстана»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95" b="9752"/>
          <a:stretch/>
        </p:blipFill>
        <p:spPr>
          <a:xfrm>
            <a:off x="323528" y="1735494"/>
            <a:ext cx="2279179" cy="16144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71800" y="1411902"/>
            <a:ext cx="62646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Фауна  и Флора  Татарстана</a:t>
            </a:r>
          </a:p>
          <a:p>
            <a:r>
              <a:rPr lang="ru-RU" sz="1600" dirty="0"/>
              <a:t> Около 20% территории Татарстана укрыто лесами. Лесообразующими хвойными деревьями являются сосны, пихты, ели, а лиственными – дубы, осины, березы, клены, липы.</a:t>
            </a:r>
          </a:p>
          <a:p>
            <a:r>
              <a:rPr lang="ru-RU" sz="1600" dirty="0"/>
              <a:t>На территории Татарстана обитают зайцы-русаки и сони, белки и лоси, медведи и выдры, куницы и степные хори, сурки и бурундуки, колонки и рыси, горностаи и норки, тушканчики и ондатры, лисицы и ежи.</a:t>
            </a:r>
          </a:p>
          <a:p>
            <a:r>
              <a:rPr lang="ru-RU" sz="1600" dirty="0"/>
              <a:t> Над лесами и лесостепью республики пролетают коршуны, беркуты, ястребы, дятлы, чайки, жаворонки, филины, глухари, совы ушастые, тетерева, канюки мохноногие, грифы черные, сапсаны и многие другие виды. В водоемах водится огромное количество рыбы. Это окунь и щука, судак и лещ, сом и карп, сазан и карась.</a:t>
            </a:r>
          </a:p>
          <a:p>
            <a:r>
              <a:rPr lang="ru-RU" sz="1600" dirty="0"/>
              <a:t> Для сохранения растительного и животного мира Татарстана были основаны природные парки и заповедники. Это парк «Нижняя Кама» и «Волжско-Камский» заповедник. Кроме них существуют и другие объекты, где проводятся природоохранные мероприятия, чтобы увеличивать популяции животных и защищать растения от уничтожения</a:t>
            </a:r>
            <a:r>
              <a:rPr lang="ru-RU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13" y="3812559"/>
            <a:ext cx="2395994" cy="1594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ЛЭПБУК </a:t>
            </a:r>
            <a:r>
              <a:rPr lang="ru-RU" dirty="0"/>
              <a:t>«Животный и растительный мир Татарстана»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4" t="1760" r="9782" b="2740"/>
          <a:stretch/>
        </p:blipFill>
        <p:spPr>
          <a:xfrm>
            <a:off x="320425" y="1537631"/>
            <a:ext cx="3009854" cy="22322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30279" y="1268760"/>
            <a:ext cx="289790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  <a:p>
            <a:r>
              <a:rPr lang="ru-RU" sz="1600" b="1" dirty="0"/>
              <a:t>Ромашка.</a:t>
            </a:r>
          </a:p>
          <a:p>
            <a:r>
              <a:rPr lang="ru-RU" sz="1600" dirty="0"/>
              <a:t>Используется во время лечения простудных вирусных болезней, при газообразовании, при мышечных спазмах.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807" y="1379212"/>
            <a:ext cx="2796006" cy="1571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2705" t="-14715" r="-8112" b="14715"/>
          <a:stretch/>
        </p:blipFill>
        <p:spPr>
          <a:xfrm>
            <a:off x="3296881" y="2727126"/>
            <a:ext cx="2796006" cy="208550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49807" y="3104964"/>
            <a:ext cx="301536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Земляника.</a:t>
            </a:r>
          </a:p>
          <a:p>
            <a:r>
              <a:rPr lang="ru-RU" sz="1600" dirty="0"/>
              <a:t>Настой плодов и листьев ее эффективны как мочегонное средство при подагре, камнях в почках и желчных путях, настой и отвары — при цинге и других авитаминозах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11776" t="-13967" r="15606" b="13967"/>
          <a:stretch/>
        </p:blipFill>
        <p:spPr>
          <a:xfrm>
            <a:off x="493204" y="4149080"/>
            <a:ext cx="2664296" cy="206219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419872" y="4983326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/>
              <a:t>Одуванчик.</a:t>
            </a:r>
          </a:p>
          <a:p>
            <a:r>
              <a:rPr lang="ru-RU" sz="1600" dirty="0"/>
              <a:t>Известен как желчегонное средство, укрепляющее и </a:t>
            </a:r>
            <a:r>
              <a:rPr lang="ru-RU" sz="1600" dirty="0" err="1"/>
              <a:t>оздоравливающее</a:t>
            </a:r>
            <a:r>
              <a:rPr lang="ru-RU" sz="1600" dirty="0"/>
              <a:t> печень</a:t>
            </a:r>
            <a:r>
              <a:rPr lang="ru-RU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-269386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ЛЭПБУК </a:t>
            </a:r>
            <a:r>
              <a:rPr lang="ru-RU" sz="2400" dirty="0"/>
              <a:t>«Животный и растительный мир Татарстана»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2" b="19628"/>
          <a:stretch/>
        </p:blipFill>
        <p:spPr>
          <a:xfrm rot="5400000">
            <a:off x="1156980" y="1028933"/>
            <a:ext cx="2432867" cy="33789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" t="24400" r="-3423" b="18900"/>
          <a:stretch/>
        </p:blipFill>
        <p:spPr>
          <a:xfrm rot="5400000">
            <a:off x="5305346" y="3383196"/>
            <a:ext cx="2347830" cy="33843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" t="20905" r="-255" b="5752"/>
          <a:stretch/>
        </p:blipFill>
        <p:spPr>
          <a:xfrm rot="5400000">
            <a:off x="1060576" y="3385894"/>
            <a:ext cx="2172226" cy="33789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11285" r="4275" b="21081"/>
          <a:stretch/>
        </p:blipFill>
        <p:spPr>
          <a:xfrm rot="16200000">
            <a:off x="5343857" y="730133"/>
            <a:ext cx="2344717" cy="3888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1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ЛЭПБУК </a:t>
            </a:r>
            <a:r>
              <a:rPr lang="ru-RU" sz="2400" dirty="0"/>
              <a:t>«Животный и растительный мир Татарстана»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" t="-1229" r="-5898" b="18919"/>
          <a:stretch/>
        </p:blipFill>
        <p:spPr>
          <a:xfrm rot="16200000">
            <a:off x="1149211" y="1074696"/>
            <a:ext cx="3013798" cy="44100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0" b="4851"/>
          <a:stretch/>
        </p:blipFill>
        <p:spPr>
          <a:xfrm>
            <a:off x="5292080" y="1525712"/>
            <a:ext cx="3063547" cy="37742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1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ЛЭПБУК </a:t>
            </a:r>
            <a:r>
              <a:rPr lang="ru-RU" sz="2400" dirty="0"/>
              <a:t>«Животный и растительный мир Татарстана»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b="15351"/>
          <a:stretch/>
        </p:blipFill>
        <p:spPr>
          <a:xfrm>
            <a:off x="179512" y="1514210"/>
            <a:ext cx="2702498" cy="29763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01606" y="1312020"/>
            <a:ext cx="59739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Животные и растения Красной книги Татарстана</a:t>
            </a:r>
          </a:p>
          <a:p>
            <a:r>
              <a:rPr lang="ru-RU" dirty="0"/>
              <a:t>Татарстан — земля 4 рек, огромного количества лесов, широких лугов и степей. Его природа богата и разнообразна. Многие века обживали этот край жители Среднего Поволжья, что оставило своей след на первозданном облике Республики.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909" y="3379961"/>
            <a:ext cx="3008085" cy="22949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34580" y="5109388"/>
            <a:ext cx="185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Волчье лыко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4300" t="563" r="29779" b="17077"/>
          <a:stretch/>
        </p:blipFill>
        <p:spPr>
          <a:xfrm>
            <a:off x="5817666" y="2964076"/>
            <a:ext cx="2821304" cy="24975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72545" y="5068978"/>
            <a:ext cx="1890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Снежный барс</a:t>
            </a:r>
          </a:p>
        </p:txBody>
      </p:sp>
    </p:spTree>
    <p:extLst>
      <p:ext uri="{BB962C8B-B14F-4D97-AF65-F5344CB8AC3E}">
        <p14:creationId xmlns:p14="http://schemas.microsoft.com/office/powerpoint/2010/main" val="301238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1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ЛЭПБУК </a:t>
            </a:r>
            <a:r>
              <a:rPr lang="ru-RU" sz="2400" dirty="0"/>
              <a:t>«Животный и растительный мир Татарстана»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6" t="14888" r="7373" b="44918"/>
          <a:stretch/>
        </p:blipFill>
        <p:spPr>
          <a:xfrm>
            <a:off x="5127684" y="1413642"/>
            <a:ext cx="3569012" cy="26022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087" y="4201930"/>
            <a:ext cx="1800200" cy="1943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5"/>
          <a:stretch/>
        </p:blipFill>
        <p:spPr>
          <a:xfrm rot="16200000">
            <a:off x="-604984" y="2518150"/>
            <a:ext cx="3495860" cy="2149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6" b="26918"/>
          <a:stretch/>
        </p:blipFill>
        <p:spPr>
          <a:xfrm rot="10800000">
            <a:off x="2316136" y="1393152"/>
            <a:ext cx="2568616" cy="26227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9" b="11443"/>
          <a:stretch/>
        </p:blipFill>
        <p:spPr>
          <a:xfrm>
            <a:off x="5659822" y="4015941"/>
            <a:ext cx="1864506" cy="236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4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РУ 4х3 fin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презентации РУ 4х3" id="{7C9DC303-742F-9041-ABA3-286BD215772F}" vid="{6298532F-199B-D144-8CF4-66E44EE92E0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РУ 4х3 fin</Template>
  <TotalTime>171</TotalTime>
  <Words>679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Шаблон презентации РУ 4х3 fin</vt:lpstr>
      <vt:lpstr> </vt:lpstr>
      <vt:lpstr>ЛЭПБУК «Животный и растительный мир Татарстана» </vt:lpstr>
      <vt:lpstr>ЛЭПБУК «Животный и растительный мир Татарстана» </vt:lpstr>
      <vt:lpstr>ЛЭПБУК «Животный и растительный мир Татарстана» </vt:lpstr>
      <vt:lpstr>ЛЭПБУК «Животный и растительный мир Татарстана» </vt:lpstr>
      <vt:lpstr>ЛЭПБУК «Животный и растительный мир Татарстана»</vt:lpstr>
      <vt:lpstr>ЛЭПБУК «Животный и растительный мир Татарстана»</vt:lpstr>
      <vt:lpstr>ЛЭПБУК «Животный и растительный мир Татарстана»</vt:lpstr>
      <vt:lpstr>ЛЭПБУК «Животный и растительный мир Татарстана»</vt:lpstr>
      <vt:lpstr>ЛЭПБУК «Животный и растительный мир Татарстана»</vt:lpstr>
    </vt:vector>
  </TitlesOfParts>
  <Company>VGF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Saveleva TV</dc:creator>
  <cp:lastModifiedBy>User</cp:lastModifiedBy>
  <cp:revision>24</cp:revision>
  <dcterms:created xsi:type="dcterms:W3CDTF">2017-06-01T09:21:47Z</dcterms:created>
  <dcterms:modified xsi:type="dcterms:W3CDTF">2022-09-13T10:52:04Z</dcterms:modified>
</cp:coreProperties>
</file>