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91" r:id="rId2"/>
    <p:sldId id="29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9E717-C8E6-4214-AF40-85BBA204019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9CACE-0FDE-4D87-8F89-08FB32083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11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9CACE-0FDE-4D87-8F89-08FB320831A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80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9CACE-0FDE-4D87-8F89-08FB320831A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7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9CACE-0FDE-4D87-8F89-08FB320831A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579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6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4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6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2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19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806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714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67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552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555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327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4D741E9-7D11-47C2-9978-4CB257EED5B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1174C64-B304-4E6A-A1AD-F291AEE228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24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B74D7-231E-5106-25F9-B53160DA9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4CDB77-6EAF-DBC8-69D0-98B5C4507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0AA222-4763-933D-8F4A-E504E18217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1" t="18440" r="32500" b="22493"/>
          <a:stretch/>
        </p:blipFill>
        <p:spPr>
          <a:xfrm>
            <a:off x="1219394" y="328054"/>
            <a:ext cx="9189201" cy="6201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0653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F8C716-4E9F-6821-B8EA-116E3D4D3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9F47C9-4A23-90B8-23E0-705DB539D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6A5D0-B2D6-FC7B-3A14-A4FADA9780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5" t="10000" r="25638" b="13475"/>
          <a:stretch/>
        </p:blipFill>
        <p:spPr>
          <a:xfrm>
            <a:off x="1063752" y="130800"/>
            <a:ext cx="10058400" cy="659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3036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D8DFE8-9968-74E2-1B56-D5536A8F5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46F0B16-4F49-075F-10CD-F56C64635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155" t="12719" r="31630" b="15487"/>
          <a:stretch/>
        </p:blipFill>
        <p:spPr>
          <a:xfrm>
            <a:off x="1849779" y="206614"/>
            <a:ext cx="8492442" cy="644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8084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5AED9-6689-45AE-1998-1E8D8EE0C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08516E5-E425-44AD-D7CC-16BD9E42E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212" t="10799" r="26768" b="14766"/>
          <a:stretch/>
        </p:blipFill>
        <p:spPr>
          <a:xfrm>
            <a:off x="1063752" y="139860"/>
            <a:ext cx="10058400" cy="6578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6441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D066A8-F938-CA0C-D474-36DF3079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Центрально-Черноземный заповедник 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4A32C2-C8A0-3278-18D2-878CC6733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458501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Заповедник имени профессора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В.В.Алёхина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расположен на территории Курской области.  Основан 10 февраля 1935 года.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   В заповеднике зарегистрировано 50 видов млекопитающих, 226 видов птиц. В фауне заповедника насчитывается 35 видов рыб, 10 — земноводных, 5 — пресмыкающихся, 191 вид пауков, более 4 тысяч видов насекомых.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 Косуля — коренной житель лесостепи. Помимо косули, типичны для фауны заповедника крапчатый суслик,  заяц-русак, лисица,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барсук, лесная и каменная куницы, волки, кабаны и другие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153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78F667F-55CD-277F-93CC-99C4B5AEC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19" y="902121"/>
            <a:ext cx="10058400" cy="5053757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Птицы — желанные обитатели заповедника. Где ещё можно наблюдать такое скопление серой куропатки и перепела, В воздухе мелькают стрижи, ласточки, золотистые щурки. </a:t>
            </a: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Трели знаменитых курских соловьёв в июньские дни слышны из каждого перелеска. А пением жаворонков полнится степь.         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   Довольно часты встречи с коршунами, степными лунями,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канюками обыкновенными, ястребами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320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20167-4B78-173C-1D0F-0AFD14BE2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CBD3674-7C5E-E7B5-9140-D03C391CB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887" t="10319" r="25553" b="15246"/>
          <a:stretch/>
        </p:blipFill>
        <p:spPr>
          <a:xfrm>
            <a:off x="1131554" y="209379"/>
            <a:ext cx="9928892" cy="6439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5614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09DA5-45A5-E413-67BA-6D5FA5221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C26566-5A10-0A42-C0F1-1A54BF3E9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982871-F6F7-0E7A-AE41-8984D7997E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685" t="11347" r="29389" b="14752"/>
          <a:stretch/>
        </p:blipFill>
        <p:spPr>
          <a:xfrm>
            <a:off x="1660187" y="245724"/>
            <a:ext cx="8871626" cy="6366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203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BB8E6-AB4D-F450-3DF1-17DD573C7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48511-FD25-DD82-4939-A81940FA7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E0A7B3-8D38-6273-A4DE-FCA68E6FC4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45" t="14749" r="30266" b="17590"/>
          <a:stretch/>
        </p:blipFill>
        <p:spPr>
          <a:xfrm>
            <a:off x="1428442" y="306384"/>
            <a:ext cx="9335116" cy="6245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6090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856925-3BD5-F7B5-BDD9-1CFBE64CC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58C620-6662-E6CA-30F3-79A228B8B0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54E8E8-E3D1-596C-1EF8-04FD5D9D3C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53" t="11491" r="26277" b="14326"/>
          <a:stretch/>
        </p:blipFill>
        <p:spPr>
          <a:xfrm>
            <a:off x="1066800" y="132920"/>
            <a:ext cx="10058399" cy="659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9870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61913" y="1700808"/>
            <a:ext cx="11048215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sz="7200" b="1" dirty="0"/>
              <a:t>Охрана природы зоны степей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94A6F-D9F7-0C7B-C54B-FE3E0888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CB1C1E-EC05-C3E2-44F0-632042DEE4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692" t="18003" r="36223" b="22209"/>
          <a:stretch/>
        </p:blipFill>
        <p:spPr>
          <a:xfrm>
            <a:off x="2034605" y="258821"/>
            <a:ext cx="8122790" cy="634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0294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FCE862-C290-585B-9AB7-CD760D03D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49253A-4463-C7EE-0ACF-82BCB8D49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048" t="10798" r="27713" b="17408"/>
          <a:stretch/>
        </p:blipFill>
        <p:spPr>
          <a:xfrm>
            <a:off x="1280808" y="200877"/>
            <a:ext cx="9630384" cy="6456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0201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EDD4B-FC24-2E3D-6179-FE1CE2D9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48242"/>
          </a:xfrm>
        </p:spPr>
        <p:txBody>
          <a:bodyPr>
            <a:normAutofit/>
          </a:bodyPr>
          <a:lstStyle/>
          <a:p>
            <a:pPr algn="ctr"/>
            <a:r>
              <a:rPr lang="ru-RU" sz="4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Жигулевский заповедник</a:t>
            </a:r>
            <a:endParaRPr lang="ru-RU" sz="115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CC91DC-87FE-7B1A-0FAF-D9CC1798E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579" y="1800897"/>
            <a:ext cx="10058400" cy="4050792"/>
          </a:xfrm>
        </p:spPr>
        <p:txBody>
          <a:bodyPr/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Государственный природный заповедник имени И.И. </a:t>
            </a:r>
            <a:r>
              <a:rPr lang="ru-RU" sz="4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Спрыгина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расположен в Самарской области. Основан  19 августа 1927 года. Большая часть заповедника покрыта лесами. В заповеднике</a:t>
            </a:r>
            <a:r>
              <a:rPr lang="ru-RU" sz="4400" dirty="0">
                <a:solidFill>
                  <a:srgbClr val="181818"/>
                </a:solidFill>
                <a:latin typeface="Open Sans" panose="020B0606030504020204" pitchFamily="34" charset="0"/>
              </a:rPr>
              <a:t> 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зарегистрировано 680 видов растений. </a:t>
            </a:r>
            <a:endParaRPr lang="ru-RU" sz="44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251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9A7FFD-67F7-C1AA-9221-0EE0DAB2E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A08A51A-E5B6-C40F-461F-B972C4CAB2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4158" r="1530" b="14331"/>
          <a:stretch/>
        </p:blipFill>
        <p:spPr>
          <a:xfrm>
            <a:off x="345113" y="1001949"/>
            <a:ext cx="11501774" cy="4698461"/>
          </a:xfrm>
        </p:spPr>
      </p:pic>
    </p:spTree>
    <p:extLst>
      <p:ext uri="{BB962C8B-B14F-4D97-AF65-F5344CB8AC3E}">
        <p14:creationId xmlns:p14="http://schemas.microsoft.com/office/powerpoint/2010/main" val="3416111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9497AF-20C4-5997-17E8-2D2B05B34F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234" t="27847" r="17315" b="29654"/>
          <a:stretch/>
        </p:blipFill>
        <p:spPr>
          <a:xfrm>
            <a:off x="311090" y="1814889"/>
            <a:ext cx="11728154" cy="4219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3325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0C550-6632-E003-0CAE-BB3C6CD38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48242"/>
          </a:xfrm>
        </p:spPr>
        <p:txBody>
          <a:bodyPr>
            <a:normAutofit/>
          </a:bodyPr>
          <a:lstStyle/>
          <a:p>
            <a:pPr algn="ctr"/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Ростовский заповедник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1AE429-E98D-D604-15A8-514ECEF9C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957" y="1564849"/>
            <a:ext cx="10058400" cy="4739326"/>
          </a:xfrm>
        </p:spPr>
        <p:txBody>
          <a:bodyPr>
            <a:normAutofit/>
          </a:bodyPr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 заповеднике обитают зайцы-беляки, белки, барсуки, лисицы,  куницы, норки, горностаи, лоси, косули, кабаны.  Птицы: глухари, тетерева, рябчики, бекасы, стрижи, грачи, золотистые щурки, лесные жаворонки. И другие животные, птицы, рыбы, насекомые      Расположен на юго-востоке Ростовской области. Основан 27 декабря 1995 года.                                                                                                  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  Здесь встречаются редкие птицы: дрофа, малая крачка, малый баклан, розовый и кудрявый пеликаны, колпица, красавка, черноголовый хохотун, филин, фламинго и другие.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8183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6F1159-6D0C-5A3F-0B29-7118F1241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6D3C7E-A02F-C564-EF0D-4FAE7BE1F1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33" t="14641" r="26498" b="17408"/>
          <a:stretch/>
        </p:blipFill>
        <p:spPr>
          <a:xfrm>
            <a:off x="1063752" y="324104"/>
            <a:ext cx="10181422" cy="6209791"/>
          </a:xfrm>
        </p:spPr>
      </p:pic>
    </p:spTree>
    <p:extLst>
      <p:ext uri="{BB962C8B-B14F-4D97-AF65-F5344CB8AC3E}">
        <p14:creationId xmlns:p14="http://schemas.microsoft.com/office/powerpoint/2010/main" val="2168545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D157DD-2814-3089-328E-978E9671D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FED2EE-DA65-1784-8104-9C2D88AC85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88" t="13864" r="28210" b="16743"/>
          <a:stretch/>
        </p:blipFill>
        <p:spPr>
          <a:xfrm>
            <a:off x="1188298" y="405681"/>
            <a:ext cx="9815403" cy="6374498"/>
          </a:xfrm>
        </p:spPr>
      </p:pic>
    </p:spTree>
    <p:extLst>
      <p:ext uri="{BB962C8B-B14F-4D97-AF65-F5344CB8AC3E}">
        <p14:creationId xmlns:p14="http://schemas.microsoft.com/office/powerpoint/2010/main" val="19219293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34FB1-CD01-9B54-4DBD-508825FAA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A3A922-892C-73FD-11B2-F3F42EAA3E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692" t="11279" r="37438" b="15966"/>
          <a:stretch/>
        </p:blipFill>
        <p:spPr>
          <a:xfrm>
            <a:off x="2647545" y="116830"/>
            <a:ext cx="6896910" cy="6741170"/>
          </a:xfrm>
        </p:spPr>
      </p:pic>
    </p:spTree>
    <p:extLst>
      <p:ext uri="{BB962C8B-B14F-4D97-AF65-F5344CB8AC3E}">
        <p14:creationId xmlns:p14="http://schemas.microsoft.com/office/powerpoint/2010/main" val="18723062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C7308-D8F8-E2E5-053D-1E987FC74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FDC210-F849-B45E-89F0-CA5741893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263" t="12720" r="29604" b="18608"/>
          <a:stretch/>
        </p:blipFill>
        <p:spPr>
          <a:xfrm>
            <a:off x="1066800" y="57288"/>
            <a:ext cx="10058400" cy="6800712"/>
          </a:xfrm>
        </p:spPr>
      </p:pic>
    </p:spTree>
    <p:extLst>
      <p:ext uri="{BB962C8B-B14F-4D97-AF65-F5344CB8AC3E}">
        <p14:creationId xmlns:p14="http://schemas.microsoft.com/office/powerpoint/2010/main" val="83611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9DBFD-F6E9-F003-F903-4F119CEA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Задание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162B9E-BB39-0788-6D41-CE27B53E3F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326" y="2332734"/>
            <a:ext cx="11288644" cy="3043376"/>
          </a:xfrm>
        </p:spPr>
      </p:pic>
    </p:spTree>
    <p:extLst>
      <p:ext uri="{BB962C8B-B14F-4D97-AF65-F5344CB8AC3E}">
        <p14:creationId xmlns:p14="http://schemas.microsoft.com/office/powerpoint/2010/main" val="26439989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530A5-5067-069E-D6AA-EAA27309D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18304"/>
          </a:xfrm>
        </p:spPr>
        <p:txBody>
          <a:bodyPr>
            <a:normAutofit/>
          </a:bodyPr>
          <a:lstStyle/>
          <a:p>
            <a:pPr algn="ctr"/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Оренбургский заповедник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1A6B95-A234-4EDE-7B1A-B994E958C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11604"/>
            <a:ext cx="10058400" cy="4946715"/>
          </a:xfrm>
        </p:spPr>
        <p:txBody>
          <a:bodyPr/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Заповедник расположен в Оренбургской области в зоне степей, основан 12 мая 1989 года.</a:t>
            </a:r>
            <a:endParaRPr lang="ru-RU" sz="40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  В заповеднике зарегистрировано 45 видов млекопитающих,179 видов птиц; обитает степной сурок, находятся гнездовья стрепета, дрофы</a:t>
            </a:r>
            <a:endParaRPr lang="ru-RU" sz="40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336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99F13-4B67-0D21-0E40-64BF4FF78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56" y="465779"/>
            <a:ext cx="10058400" cy="665438"/>
          </a:xfrm>
        </p:spPr>
        <p:txBody>
          <a:bodyPr>
            <a:normAutofit fontScale="90000"/>
          </a:bodyPr>
          <a:lstStyle/>
          <a:p>
            <a:r>
              <a:rPr lang="ru-RU" sz="4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Охрана почвы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4E8DCB-6078-B32E-B2B3-5177EBAF9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036948"/>
            <a:ext cx="10058400" cy="5135252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Уничтожая естественную растительность, человек делает почву беззащитной  против дождя и ветра. В степях часто бывают пыльные бури и для того, чтобы плодородный слой почвы не выветривался высаживают </a:t>
            </a: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полезащитные лесные полосы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охраны почв и растений от высыхания применяют искусственное орошение.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степях не только выращивают сельскохозяйственные культуры, но и разводят коров, овец, коз. Чтобы животные вместе с травой не уничтожили верхний слой почвы, пастбища для выпаса животных необходимо менять.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522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41BBAC-433B-FABC-B98D-4A636BB94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461913"/>
            <a:ext cx="10058400" cy="6193411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 зоне степей расположено много промышленных предприятий. Отходы фабрик и заводов, карьеры и шахты наносят природе непоправимый ущерб. Поэтому необходимо устанавливать контроль за деятельностью предприятий и разрабатывать меры по борьбе с загрязнением окружающей среды.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настоящее время на территории России насчитывается 102 государственных природных заповедник и 40 национальных парков.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32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В зоне степей на юге России расположены Ростовская область, Ставропольский и Краснодарский края. Это главные с/х районы нашей страны. Здесь выращивают зерновые культуры, фрукты. овощи. Разводят мясной и молочный скот.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066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8D215E3-E6FD-CC5F-9EA8-73E301900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584838"/>
            <a:ext cx="10058400" cy="5834816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ru-RU" sz="2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Что необходимо сделать с почвой, чтобы заниматься земледелием?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К </a:t>
            </a:r>
            <a:r>
              <a:rPr lang="ru-RU" sz="2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чему привело освоение большей части территории степной зоны?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Почвы, на которых постоянно высаживают культурные растения поглощают из почвы минеральные вещества. Тем самым почвы истощаются и теряют свое плодородие. Уничтожая естественную растительность человек делает почву беззащитной.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Главное богатство степей – почвы. Их необходимо удобрять, орошать, защищать от выветривания и загрязнения.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Каких животных уже нельзя увидеть в зоне степей?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 куланы, сайгаки, на грани исчезновения дрофы, журавли – красавки, степные орлы).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2886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F53F3FF7-414C-978F-7E28-D7ED02C86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379" y="499997"/>
            <a:ext cx="10058400" cy="405079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Работа в паре на карточках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 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Перед вами карточки.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Соедините линиями левую и правую части, и мы узнаем правила поведения на природе.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D3B9C345-827A-FDFC-0841-8139FE606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05891"/>
              </p:ext>
            </p:extLst>
          </p:nvPr>
        </p:nvGraphicFramePr>
        <p:xfrm>
          <a:off x="948379" y="2966936"/>
          <a:ext cx="10325978" cy="3391067"/>
        </p:xfrm>
        <a:graphic>
          <a:graphicData uri="http://schemas.openxmlformats.org/drawingml/2006/table">
            <a:tbl>
              <a:tblPr/>
              <a:tblGrid>
                <a:gridCol w="676061">
                  <a:extLst>
                    <a:ext uri="{9D8B030D-6E8A-4147-A177-3AD203B41FA5}">
                      <a16:colId xmlns:a16="http://schemas.microsoft.com/office/drawing/2014/main" val="1051624369"/>
                    </a:ext>
                  </a:extLst>
                </a:gridCol>
                <a:gridCol w="4758863">
                  <a:extLst>
                    <a:ext uri="{9D8B030D-6E8A-4147-A177-3AD203B41FA5}">
                      <a16:colId xmlns:a16="http://schemas.microsoft.com/office/drawing/2014/main" val="727313524"/>
                    </a:ext>
                  </a:extLst>
                </a:gridCol>
                <a:gridCol w="4891054">
                  <a:extLst>
                    <a:ext uri="{9D8B030D-6E8A-4147-A177-3AD203B41FA5}">
                      <a16:colId xmlns:a16="http://schemas.microsoft.com/office/drawing/2014/main" val="3542916589"/>
                    </a:ext>
                  </a:extLst>
                </a:gridCol>
              </a:tblGrid>
              <a:tr h="3391067"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</a:t>
                      </a: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</a:t>
                      </a: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</a:t>
                      </a: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</a:t>
                      </a: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</a:t>
                      </a:r>
                    </a:p>
                    <a:p>
                      <a:endParaRPr lang="ru-RU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ломайте ветки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оставляйте мусор на природе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ловите бабочек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жгите костры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рвите цветы</a:t>
                      </a:r>
                      <a:endParaRPr lang="ru-RU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убирайте его за собой!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стрекоз, жуков!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не подготовив почву!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берегите прекрасный мир растений!</a:t>
                      </a:r>
                      <a:endParaRPr lang="ru-RU" sz="2800" dirty="0">
                        <a:effectLst/>
                      </a:endParaRPr>
                    </a:p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</a:rPr>
                        <a:t>деревьев и кустарников!</a:t>
                      </a:r>
                      <a:endParaRPr lang="ru-RU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668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3573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10057-1654-61C2-6D55-12834A263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Вопросы: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F9DCEE-E8D8-4C5F-AC1D-53A2EA998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337" y="2932113"/>
            <a:ext cx="10058400" cy="4050792"/>
          </a:xfrm>
        </p:spPr>
        <p:txBody>
          <a:bodyPr/>
          <a:lstStyle/>
          <a:p>
            <a:pPr marL="724535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 Какая опасность угрожает животным степной зоны?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724535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 Каких животных уже нельзя увидеть в степной зоне?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724535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 Какие меры принимаются для сохранения почвы?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724535" indent="0" algn="l">
              <a:buNone/>
            </a:pPr>
            <a:r>
              <a:rPr lang="ru-RU" sz="28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 Какие заповедники расположены в степной зоне?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264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9A5A1B-8E10-255E-2D31-74B40C41E049}"/>
              </a:ext>
            </a:extLst>
          </p:cNvPr>
          <p:cNvSpPr txBox="1"/>
          <p:nvPr/>
        </p:nvSpPr>
        <p:spPr>
          <a:xfrm>
            <a:off x="954857" y="1197203"/>
            <a:ext cx="1043311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Он писал: “Я ведь, друзья мои, пишу о природе, сам же думаю только о людях. Мы – хозяева природы, а она для нас кладовая солнца с великими сокровищами жизни. Рыбе – вода, птице – воздух, зверю – лес, степь, горы. А человеку нужна Родина, и охранять природу – значит охранять Родину”.</a:t>
            </a:r>
            <a:br>
              <a:rPr lang="ru-RU" sz="3200" dirty="0"/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древние времена, когда людей было значительно меньше, а машин еще не изобрели, вошло в обиход выражение “борьба с природой”. В наш век соотношение сил “человек-природа” стало иным. Нужна не борьба, а охрана. И природа просит у нас помощи.</a:t>
            </a:r>
            <a:endParaRPr lang="ru-RU" sz="320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F3EB27E-2B3F-8A22-8C55-F5ABB1402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3076" y="484632"/>
            <a:ext cx="7725172" cy="43919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Пришвин</a:t>
            </a:r>
          </a:p>
        </p:txBody>
      </p:sp>
    </p:spTree>
    <p:extLst>
      <p:ext uri="{BB962C8B-B14F-4D97-AF65-F5344CB8AC3E}">
        <p14:creationId xmlns:p14="http://schemas.microsoft.com/office/powerpoint/2010/main" val="3250125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822FF-6DBF-C1C8-4C48-E39835908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  Словарная работа</a:t>
            </a:r>
            <a:r>
              <a:rPr lang="ru-RU" sz="4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: </a:t>
            </a:r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заповедники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C3E4E-309C-B769-1C8F-999FBF186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31520" indent="0" algn="l">
              <a:spcAft>
                <a:spcPts val="810"/>
              </a:spcAft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Заповедник – участок территории, на котором законом охраняется природа в естественных условиях. В заповедниках запрещена хозяйственная деятельность человека.</a:t>
            </a:r>
            <a:endParaRPr lang="ru-RU" sz="3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ctr">
              <a:spcAft>
                <a:spcPts val="810"/>
              </a:spcAft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     </a:t>
            </a:r>
            <a:r>
              <a:rPr lang="ru-RU" sz="3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Скажите, почему возникает необходимость защиты и охраны природы?</a:t>
            </a:r>
            <a:endParaRPr lang="ru-RU" sz="36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819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51F99-4834-9705-9412-A9D18B2A4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Историческая справка </a:t>
            </a:r>
            <a:b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развития заповедного дела в России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3BF624-74AF-32FB-5A4E-7E257AE7DDCF}"/>
              </a:ext>
            </a:extLst>
          </p:cNvPr>
          <p:cNvSpPr txBox="1"/>
          <p:nvPr/>
        </p:nvSpPr>
        <p:spPr>
          <a:xfrm>
            <a:off x="1069848" y="2415694"/>
            <a:ext cx="1052512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Уже на самых ранних этапах своего развития племена, населявшие территорию нашей страны, обращали внимание на необычные явления природы — водные источники с особо чистой или целебной водой, выходы примечательных горных пород и минералов, деревья-патриархи, места концентрации полезных растений и животных. Понимая их значение, они брали их под охрану, объявляя священными.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2846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CC935-2E39-DE10-7BC6-E5AFA49BA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Степная зона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C4F04B-DE71-1A5F-3631-1F5836BA0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Большая часть степной зоны распахана культурными растениями. Учёные экологи считают, что степную зону заменила «полевая зона». Изменения в природе привели к тому, что многим крупным животным и птицам стало негде жить и нечем питаться. Они навсегда ушли из степи. На грани исчезновения находятся дрофы, журавли-красавки, степные орлы, сильно уменьшилось количество сурков.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охраны животного и растительного мира лесостепей и степей и сохранения естественных природных территорий создаются заповедники.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048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21049-D55A-3218-96FA-0A45FECA3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Воронежский заповедник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2186FB-B3CA-AA97-6D89-D1BBE685E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093976"/>
            <a:ext cx="10052304" cy="4485933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 почти век существования Воронежский заповедник прославился своими научными достижениями: в заповеднике был создан первый в мире экспериментальный бобровый питомник для размножения и изучения бобра. Сотрудники заповедника также достигли успехов в отлове и расселение европейского благородного оленя и кабана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Животный мир разнообразен: 45 видов  млекопитающих, в том числе редкие -  выхухоль и пятнистый олень, 184 вида птиц,  из них редкие -  могильник, змееяд, большой подорлик, орлан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spcAft>
                <a:spcPts val="810"/>
              </a:spcAft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белохвост, скопа, чёрный журавль, филин и прочие, 8 видов пресмыкающихся, 8 видов земноводных, 35 видов рыб, в том числе стерлядь, занесённая в Красную книгу</a:t>
            </a:r>
            <a:endParaRPr lang="ru-RU" sz="32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402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5B3B1-F217-4337-BFAB-ABEFDDF14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7CA29E-9F86-94EB-DC52-A260034DF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D436E8-B277-0EDD-DB3F-DF146BF4BE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72" t="18156" r="27474" b="22778"/>
          <a:stretch/>
        </p:blipFill>
        <p:spPr>
          <a:xfrm>
            <a:off x="217348" y="286483"/>
            <a:ext cx="11757303" cy="6285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72796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63</TotalTime>
  <Words>1145</Words>
  <Application>Microsoft Office PowerPoint</Application>
  <PresentationFormat>Широкоэкранный</PresentationFormat>
  <Paragraphs>76</Paragraphs>
  <Slides>35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6" baseType="lpstr">
      <vt:lpstr>Arial</vt:lpstr>
      <vt:lpstr>Calibri</vt:lpstr>
      <vt:lpstr>Cambria</vt:lpstr>
      <vt:lpstr>Open Sans</vt:lpstr>
      <vt:lpstr>Rockwell</vt:lpstr>
      <vt:lpstr>Rockwell Condensed</vt:lpstr>
      <vt:lpstr>Symbol</vt:lpstr>
      <vt:lpstr>Times New Roman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Охрана природы зоны степей</vt:lpstr>
      <vt:lpstr>Задание</vt:lpstr>
      <vt:lpstr>Пришвин</vt:lpstr>
      <vt:lpstr>   Словарная работа: заповедники </vt:lpstr>
      <vt:lpstr>Историческая справка  развития заповедного дела в России</vt:lpstr>
      <vt:lpstr>Степная зона</vt:lpstr>
      <vt:lpstr>Воронежский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Центрально-Черноземный заповедник 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Жигулевский заповедник</vt:lpstr>
      <vt:lpstr>Презентация PowerPoint</vt:lpstr>
      <vt:lpstr>Презентация PowerPoint</vt:lpstr>
      <vt:lpstr>Ростовский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Оренбургский заповедник</vt:lpstr>
      <vt:lpstr>Охрана почвы </vt:lpstr>
      <vt:lpstr>Презентация PowerPoint</vt:lpstr>
      <vt:lpstr>Презентация PowerPoint</vt:lpstr>
      <vt:lpstr>Презентация PowerPoint</vt:lpstr>
      <vt:lpstr>Вопросы: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2022-07-24T23:00:09Z</dcterms:created>
  <dcterms:modified xsi:type="dcterms:W3CDTF">2022-08-22T00:07:10Z</dcterms:modified>
</cp:coreProperties>
</file>