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notesMasterIdLst>
    <p:notesMasterId r:id="rId28"/>
  </p:notesMasterIdLst>
  <p:sldIdLst>
    <p:sldId id="293" r:id="rId2"/>
    <p:sldId id="294" r:id="rId3"/>
    <p:sldId id="292" r:id="rId4"/>
    <p:sldId id="291" r:id="rId5"/>
    <p:sldId id="258" r:id="rId6"/>
    <p:sldId id="281" r:id="rId7"/>
    <p:sldId id="280" r:id="rId8"/>
    <p:sldId id="273" r:id="rId9"/>
    <p:sldId id="274" r:id="rId10"/>
    <p:sldId id="275" r:id="rId11"/>
    <p:sldId id="282" r:id="rId12"/>
    <p:sldId id="276" r:id="rId13"/>
    <p:sldId id="295" r:id="rId14"/>
    <p:sldId id="297" r:id="rId15"/>
    <p:sldId id="296" r:id="rId16"/>
    <p:sldId id="277" r:id="rId17"/>
    <p:sldId id="299" r:id="rId18"/>
    <p:sldId id="298" r:id="rId19"/>
    <p:sldId id="278" r:id="rId20"/>
    <p:sldId id="301" r:id="rId21"/>
    <p:sldId id="300" r:id="rId22"/>
    <p:sldId id="284" r:id="rId23"/>
    <p:sldId id="285" r:id="rId24"/>
    <p:sldId id="286" r:id="rId25"/>
    <p:sldId id="287" r:id="rId26"/>
    <p:sldId id="28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0066"/>
    <a:srgbClr val="FFE5E5"/>
    <a:srgbClr val="FFFF00"/>
    <a:srgbClr val="FFCCFF"/>
    <a:srgbClr val="FFFF66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7" autoAdjust="0"/>
    <p:restoredTop sz="94651" autoAdjust="0"/>
  </p:normalViewPr>
  <p:slideViewPr>
    <p:cSldViewPr>
      <p:cViewPr varScale="1">
        <p:scale>
          <a:sx n="81" d="100"/>
          <a:sy n="81" d="100"/>
        </p:scale>
        <p:origin x="150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129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71B01A-EB98-4010-8D24-92A3D49BCA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1A76EB-AA5D-4B66-B24D-034AF5340477}">
      <dgm:prSet phldrT="[Текст]"/>
      <dgm:spPr/>
      <dgm:t>
        <a:bodyPr/>
        <a:lstStyle/>
        <a:p>
          <a:r>
            <a:rPr lang="ru-RU" dirty="0"/>
            <a:t>А) Оазисы</a:t>
          </a:r>
        </a:p>
      </dgm:t>
    </dgm:pt>
    <dgm:pt modelId="{493BEB28-52AE-489A-9DDF-3ABAFAA794B3}" type="parTrans" cxnId="{FB023709-DB87-49D5-B5AC-08694CD8342C}">
      <dgm:prSet/>
      <dgm:spPr/>
      <dgm:t>
        <a:bodyPr/>
        <a:lstStyle/>
        <a:p>
          <a:endParaRPr lang="ru-RU"/>
        </a:p>
      </dgm:t>
    </dgm:pt>
    <dgm:pt modelId="{53016010-3444-45D8-832A-2464599C73A9}" type="sibTrans" cxnId="{FB023709-DB87-49D5-B5AC-08694CD8342C}">
      <dgm:prSet/>
      <dgm:spPr/>
      <dgm:t>
        <a:bodyPr/>
        <a:lstStyle/>
        <a:p>
          <a:endParaRPr lang="ru-RU"/>
        </a:p>
      </dgm:t>
    </dgm:pt>
    <dgm:pt modelId="{10B93D35-83E6-4AF7-80D1-C95F0040C4D2}">
      <dgm:prSet phldrT="[Текст]"/>
      <dgm:spPr/>
      <dgm:t>
        <a:bodyPr/>
        <a:lstStyle/>
        <a:p>
          <a:r>
            <a:rPr lang="ru-RU" dirty="0"/>
            <a:t>Б) Месторождения</a:t>
          </a:r>
        </a:p>
      </dgm:t>
    </dgm:pt>
    <dgm:pt modelId="{62D39E52-D486-4335-A0C6-7BF9E0CEA3C5}" type="parTrans" cxnId="{9769F694-46E3-4907-8B17-F02422361949}">
      <dgm:prSet/>
      <dgm:spPr/>
      <dgm:t>
        <a:bodyPr/>
        <a:lstStyle/>
        <a:p>
          <a:endParaRPr lang="ru-RU"/>
        </a:p>
      </dgm:t>
    </dgm:pt>
    <dgm:pt modelId="{DD10FDA3-5805-4BD8-B45A-C335BCF830F4}" type="sibTrans" cxnId="{9769F694-46E3-4907-8B17-F02422361949}">
      <dgm:prSet/>
      <dgm:spPr/>
      <dgm:t>
        <a:bodyPr/>
        <a:lstStyle/>
        <a:p>
          <a:endParaRPr lang="ru-RU"/>
        </a:p>
      </dgm:t>
    </dgm:pt>
    <dgm:pt modelId="{D3180E14-393E-4BDF-8540-1472E3B857EB}">
      <dgm:prSet phldrT="[Текст]"/>
      <dgm:spPr/>
      <dgm:t>
        <a:bodyPr/>
        <a:lstStyle/>
        <a:p>
          <a:r>
            <a:rPr lang="ru-RU" dirty="0"/>
            <a:t>В) Барханы</a:t>
          </a:r>
        </a:p>
      </dgm:t>
    </dgm:pt>
    <dgm:pt modelId="{680A703D-AF1D-47D7-93E0-E350F9DC29C7}" type="parTrans" cxnId="{AE6F5659-3721-44B4-9A4C-90B26EA9DFEF}">
      <dgm:prSet/>
      <dgm:spPr/>
      <dgm:t>
        <a:bodyPr/>
        <a:lstStyle/>
        <a:p>
          <a:endParaRPr lang="ru-RU"/>
        </a:p>
      </dgm:t>
    </dgm:pt>
    <dgm:pt modelId="{6FC35C99-96B4-400C-B90D-F3B4706D2D79}" type="sibTrans" cxnId="{AE6F5659-3721-44B4-9A4C-90B26EA9DFEF}">
      <dgm:prSet/>
      <dgm:spPr/>
      <dgm:t>
        <a:bodyPr/>
        <a:lstStyle/>
        <a:p>
          <a:endParaRPr lang="ru-RU"/>
        </a:p>
      </dgm:t>
    </dgm:pt>
    <dgm:pt modelId="{3017238B-57CC-4642-ADAC-6EB5042E88ED}" type="pres">
      <dgm:prSet presAssocID="{F871B01A-EB98-4010-8D24-92A3D49BCA22}" presName="linear" presStyleCnt="0">
        <dgm:presLayoutVars>
          <dgm:animLvl val="lvl"/>
          <dgm:resizeHandles val="exact"/>
        </dgm:presLayoutVars>
      </dgm:prSet>
      <dgm:spPr/>
    </dgm:pt>
    <dgm:pt modelId="{1ABDA4B4-F898-4FC2-8F30-1759B7628B29}" type="pres">
      <dgm:prSet presAssocID="{F21A76EB-AA5D-4B66-B24D-034AF5340477}" presName="parentText" presStyleLbl="node1" presStyleIdx="0" presStyleCnt="3" custLinFactNeighborX="2362" custLinFactNeighborY="14802">
        <dgm:presLayoutVars>
          <dgm:chMax val="0"/>
          <dgm:bulletEnabled val="1"/>
        </dgm:presLayoutVars>
      </dgm:prSet>
      <dgm:spPr/>
    </dgm:pt>
    <dgm:pt modelId="{2FDD6C8F-61EE-4AD4-AF9B-D930324171F7}" type="pres">
      <dgm:prSet presAssocID="{53016010-3444-45D8-832A-2464599C73A9}" presName="spacer" presStyleCnt="0"/>
      <dgm:spPr/>
    </dgm:pt>
    <dgm:pt modelId="{D1DE2E7C-F81B-4BA8-AF9F-02178A1F437C}" type="pres">
      <dgm:prSet presAssocID="{10B93D35-83E6-4AF7-80D1-C95F0040C4D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E0A4D7A-5C3F-406E-89A9-2777CB4934B5}" type="pres">
      <dgm:prSet presAssocID="{DD10FDA3-5805-4BD8-B45A-C335BCF830F4}" presName="spacer" presStyleCnt="0"/>
      <dgm:spPr/>
    </dgm:pt>
    <dgm:pt modelId="{122EC9D2-33D3-40AB-A4B1-29A8CDEFCC24}" type="pres">
      <dgm:prSet presAssocID="{D3180E14-393E-4BDF-8540-1472E3B857E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B023709-DB87-49D5-B5AC-08694CD8342C}" srcId="{F871B01A-EB98-4010-8D24-92A3D49BCA22}" destId="{F21A76EB-AA5D-4B66-B24D-034AF5340477}" srcOrd="0" destOrd="0" parTransId="{493BEB28-52AE-489A-9DDF-3ABAFAA794B3}" sibTransId="{53016010-3444-45D8-832A-2464599C73A9}"/>
    <dgm:cxn modelId="{E9C51116-2976-4E77-A36A-8281BB1881B1}" type="presOf" srcId="{10B93D35-83E6-4AF7-80D1-C95F0040C4D2}" destId="{D1DE2E7C-F81B-4BA8-AF9F-02178A1F437C}" srcOrd="0" destOrd="0" presId="urn:microsoft.com/office/officeart/2005/8/layout/vList2"/>
    <dgm:cxn modelId="{B094F74D-CA16-4DD3-A8BA-DB29503229E1}" type="presOf" srcId="{D3180E14-393E-4BDF-8540-1472E3B857EB}" destId="{122EC9D2-33D3-40AB-A4B1-29A8CDEFCC24}" srcOrd="0" destOrd="0" presId="urn:microsoft.com/office/officeart/2005/8/layout/vList2"/>
    <dgm:cxn modelId="{AE6F5659-3721-44B4-9A4C-90B26EA9DFEF}" srcId="{F871B01A-EB98-4010-8D24-92A3D49BCA22}" destId="{D3180E14-393E-4BDF-8540-1472E3B857EB}" srcOrd="2" destOrd="0" parTransId="{680A703D-AF1D-47D7-93E0-E350F9DC29C7}" sibTransId="{6FC35C99-96B4-400C-B90D-F3B4706D2D79}"/>
    <dgm:cxn modelId="{7901D57E-0547-49B0-98BE-1A73E3C1B07F}" type="presOf" srcId="{F871B01A-EB98-4010-8D24-92A3D49BCA22}" destId="{3017238B-57CC-4642-ADAC-6EB5042E88ED}" srcOrd="0" destOrd="0" presId="urn:microsoft.com/office/officeart/2005/8/layout/vList2"/>
    <dgm:cxn modelId="{9769F694-46E3-4907-8B17-F02422361949}" srcId="{F871B01A-EB98-4010-8D24-92A3D49BCA22}" destId="{10B93D35-83E6-4AF7-80D1-C95F0040C4D2}" srcOrd="1" destOrd="0" parTransId="{62D39E52-D486-4335-A0C6-7BF9E0CEA3C5}" sibTransId="{DD10FDA3-5805-4BD8-B45A-C335BCF830F4}"/>
    <dgm:cxn modelId="{CCF933B3-C134-43E6-98A3-DCD891E52BA3}" type="presOf" srcId="{F21A76EB-AA5D-4B66-B24D-034AF5340477}" destId="{1ABDA4B4-F898-4FC2-8F30-1759B7628B29}" srcOrd="0" destOrd="0" presId="urn:microsoft.com/office/officeart/2005/8/layout/vList2"/>
    <dgm:cxn modelId="{F036BE49-B93C-495D-AEFE-C2951D9F2D2E}" type="presParOf" srcId="{3017238B-57CC-4642-ADAC-6EB5042E88ED}" destId="{1ABDA4B4-F898-4FC2-8F30-1759B7628B29}" srcOrd="0" destOrd="0" presId="urn:microsoft.com/office/officeart/2005/8/layout/vList2"/>
    <dgm:cxn modelId="{904FF0F6-1E17-4C12-9AC2-CB0060AB4482}" type="presParOf" srcId="{3017238B-57CC-4642-ADAC-6EB5042E88ED}" destId="{2FDD6C8F-61EE-4AD4-AF9B-D930324171F7}" srcOrd="1" destOrd="0" presId="urn:microsoft.com/office/officeart/2005/8/layout/vList2"/>
    <dgm:cxn modelId="{D73D0856-1DC3-4B30-ACD7-461B53EEAB0F}" type="presParOf" srcId="{3017238B-57CC-4642-ADAC-6EB5042E88ED}" destId="{D1DE2E7C-F81B-4BA8-AF9F-02178A1F437C}" srcOrd="2" destOrd="0" presId="urn:microsoft.com/office/officeart/2005/8/layout/vList2"/>
    <dgm:cxn modelId="{300D4C10-6F2C-4FFC-984B-D435F306B949}" type="presParOf" srcId="{3017238B-57CC-4642-ADAC-6EB5042E88ED}" destId="{5E0A4D7A-5C3F-406E-89A9-2777CB4934B5}" srcOrd="3" destOrd="0" presId="urn:microsoft.com/office/officeart/2005/8/layout/vList2"/>
    <dgm:cxn modelId="{1CD2AA8C-8018-4D94-A29D-4EB08219F155}" type="presParOf" srcId="{3017238B-57CC-4642-ADAC-6EB5042E88ED}" destId="{122EC9D2-33D3-40AB-A4B1-29A8CDEFCC2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0D2ABA-099A-44B2-BB40-8B796FA731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364F2A-7A1D-4A5D-97CE-F12F467BF72C}" type="pres">
      <dgm:prSet presAssocID="{040D2ABA-099A-44B2-BB40-8B796FA7314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705ABB4A-8ACB-4A99-B7C6-9614DA6027AC}" type="presOf" srcId="{040D2ABA-099A-44B2-BB40-8B796FA73148}" destId="{FC364F2A-7A1D-4A5D-97CE-F12F467BF7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C246DC-C96A-4992-A975-06DBFF4756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79C77B-6820-4543-9A4B-9D6C42EDD6FB}">
      <dgm:prSet phldrT="[Текст]"/>
      <dgm:spPr/>
      <dgm:t>
        <a:bodyPr/>
        <a:lstStyle/>
        <a:p>
          <a:r>
            <a:rPr lang="ru-RU" b="1" dirty="0"/>
            <a:t>А) Засушливые места </a:t>
          </a:r>
        </a:p>
      </dgm:t>
    </dgm:pt>
    <dgm:pt modelId="{02D2CFE9-8108-4F98-98F6-A850E44E65AD}" type="parTrans" cxnId="{73B25BE9-FAF6-45F5-8DB2-0819A62A9883}">
      <dgm:prSet/>
      <dgm:spPr/>
      <dgm:t>
        <a:bodyPr/>
        <a:lstStyle/>
        <a:p>
          <a:endParaRPr lang="ru-RU"/>
        </a:p>
      </dgm:t>
    </dgm:pt>
    <dgm:pt modelId="{4C2CCBC1-A557-45DF-BC53-E8D118F2600F}" type="sibTrans" cxnId="{73B25BE9-FAF6-45F5-8DB2-0819A62A9883}">
      <dgm:prSet/>
      <dgm:spPr/>
      <dgm:t>
        <a:bodyPr/>
        <a:lstStyle/>
        <a:p>
          <a:endParaRPr lang="ru-RU"/>
        </a:p>
      </dgm:t>
    </dgm:pt>
    <dgm:pt modelId="{E9336AEF-B206-4724-A7BB-0D6C9EA025CE}">
      <dgm:prSet phldrT="[Текст]"/>
      <dgm:spPr/>
      <dgm:t>
        <a:bodyPr/>
        <a:lstStyle/>
        <a:p>
          <a:r>
            <a:rPr lang="ru-RU" b="1" dirty="0"/>
            <a:t>Б) Участки земли с богатой растительностью</a:t>
          </a:r>
        </a:p>
      </dgm:t>
    </dgm:pt>
    <dgm:pt modelId="{3C1E8A52-9D7C-4E75-843A-53317B414BCB}" type="parTrans" cxnId="{170E23E1-152F-40FB-A457-B7812F85F279}">
      <dgm:prSet/>
      <dgm:spPr/>
      <dgm:t>
        <a:bodyPr/>
        <a:lstStyle/>
        <a:p>
          <a:endParaRPr lang="ru-RU"/>
        </a:p>
      </dgm:t>
    </dgm:pt>
    <dgm:pt modelId="{9849EAE1-D26A-417D-97CF-65D0C42D8D0F}" type="sibTrans" cxnId="{170E23E1-152F-40FB-A457-B7812F85F279}">
      <dgm:prSet/>
      <dgm:spPr/>
      <dgm:t>
        <a:bodyPr/>
        <a:lstStyle/>
        <a:p>
          <a:endParaRPr lang="ru-RU"/>
        </a:p>
      </dgm:t>
    </dgm:pt>
    <dgm:pt modelId="{D34CBA13-3D03-4E23-8CAA-E998C459BE5A}">
      <dgm:prSet phldrT="[Текст]"/>
      <dgm:spPr/>
      <dgm:t>
        <a:bodyPr/>
        <a:lstStyle/>
        <a:p>
          <a:r>
            <a:rPr lang="ru-RU" b="1" dirty="0"/>
            <a:t>В) Места залегания полезных ископаемых</a:t>
          </a:r>
        </a:p>
      </dgm:t>
    </dgm:pt>
    <dgm:pt modelId="{9CF3E9EA-0F59-485B-B24D-F066921A915B}" type="parTrans" cxnId="{688B4F84-F88A-440F-AA5E-2130A7ED2E3F}">
      <dgm:prSet/>
      <dgm:spPr/>
      <dgm:t>
        <a:bodyPr/>
        <a:lstStyle/>
        <a:p>
          <a:endParaRPr lang="ru-RU"/>
        </a:p>
      </dgm:t>
    </dgm:pt>
    <dgm:pt modelId="{795A5B84-8280-4E45-9F28-677579C0DA46}" type="sibTrans" cxnId="{688B4F84-F88A-440F-AA5E-2130A7ED2E3F}">
      <dgm:prSet/>
      <dgm:spPr/>
      <dgm:t>
        <a:bodyPr/>
        <a:lstStyle/>
        <a:p>
          <a:endParaRPr lang="ru-RU"/>
        </a:p>
      </dgm:t>
    </dgm:pt>
    <dgm:pt modelId="{6687E35B-3C2E-4AAF-99BC-0FB2E3F7BA77}" type="pres">
      <dgm:prSet presAssocID="{15C246DC-C96A-4992-A975-06DBFF475634}" presName="linear" presStyleCnt="0">
        <dgm:presLayoutVars>
          <dgm:animLvl val="lvl"/>
          <dgm:resizeHandles val="exact"/>
        </dgm:presLayoutVars>
      </dgm:prSet>
      <dgm:spPr/>
    </dgm:pt>
    <dgm:pt modelId="{B0C7AA50-1ACF-44AD-BC38-29558F183F3D}" type="pres">
      <dgm:prSet presAssocID="{3779C77B-6820-4543-9A4B-9D6C42EDD6F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4111C9B-C7CD-4701-ACF7-A639C9A9E2CA}" type="pres">
      <dgm:prSet presAssocID="{4C2CCBC1-A557-45DF-BC53-E8D118F2600F}" presName="spacer" presStyleCnt="0"/>
      <dgm:spPr/>
    </dgm:pt>
    <dgm:pt modelId="{14FE3897-386C-452E-99A6-CE417E42211E}" type="pres">
      <dgm:prSet presAssocID="{E9336AEF-B206-4724-A7BB-0D6C9EA025C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80A76E8-A873-4519-B0A4-B6A5BF19860B}" type="pres">
      <dgm:prSet presAssocID="{9849EAE1-D26A-417D-97CF-65D0C42D8D0F}" presName="spacer" presStyleCnt="0"/>
      <dgm:spPr/>
    </dgm:pt>
    <dgm:pt modelId="{46A55420-C6AB-4AD3-A766-D5827270F4F6}" type="pres">
      <dgm:prSet presAssocID="{D34CBA13-3D03-4E23-8CAA-E998C459BE5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ACF58E68-9D9D-4925-8BEB-F554BF7EB83A}" type="presOf" srcId="{D34CBA13-3D03-4E23-8CAA-E998C459BE5A}" destId="{46A55420-C6AB-4AD3-A766-D5827270F4F6}" srcOrd="0" destOrd="0" presId="urn:microsoft.com/office/officeart/2005/8/layout/vList2"/>
    <dgm:cxn modelId="{688B4F84-F88A-440F-AA5E-2130A7ED2E3F}" srcId="{15C246DC-C96A-4992-A975-06DBFF475634}" destId="{D34CBA13-3D03-4E23-8CAA-E998C459BE5A}" srcOrd="2" destOrd="0" parTransId="{9CF3E9EA-0F59-485B-B24D-F066921A915B}" sibTransId="{795A5B84-8280-4E45-9F28-677579C0DA46}"/>
    <dgm:cxn modelId="{E6BC1AAF-B086-4EFB-B7D9-93009BD09158}" type="presOf" srcId="{E9336AEF-B206-4724-A7BB-0D6C9EA025CE}" destId="{14FE3897-386C-452E-99A6-CE417E42211E}" srcOrd="0" destOrd="0" presId="urn:microsoft.com/office/officeart/2005/8/layout/vList2"/>
    <dgm:cxn modelId="{170E23E1-152F-40FB-A457-B7812F85F279}" srcId="{15C246DC-C96A-4992-A975-06DBFF475634}" destId="{E9336AEF-B206-4724-A7BB-0D6C9EA025CE}" srcOrd="1" destOrd="0" parTransId="{3C1E8A52-9D7C-4E75-843A-53317B414BCB}" sibTransId="{9849EAE1-D26A-417D-97CF-65D0C42D8D0F}"/>
    <dgm:cxn modelId="{73B25BE9-FAF6-45F5-8DB2-0819A62A9883}" srcId="{15C246DC-C96A-4992-A975-06DBFF475634}" destId="{3779C77B-6820-4543-9A4B-9D6C42EDD6FB}" srcOrd="0" destOrd="0" parTransId="{02D2CFE9-8108-4F98-98F6-A850E44E65AD}" sibTransId="{4C2CCBC1-A557-45DF-BC53-E8D118F2600F}"/>
    <dgm:cxn modelId="{6BCDDFEF-4D31-4FA3-AAE8-A46AB3CB2AB2}" type="presOf" srcId="{3779C77B-6820-4543-9A4B-9D6C42EDD6FB}" destId="{B0C7AA50-1ACF-44AD-BC38-29558F183F3D}" srcOrd="0" destOrd="0" presId="urn:microsoft.com/office/officeart/2005/8/layout/vList2"/>
    <dgm:cxn modelId="{777294FE-D825-473F-A446-C675A2B9E8FD}" type="presOf" srcId="{15C246DC-C96A-4992-A975-06DBFF475634}" destId="{6687E35B-3C2E-4AAF-99BC-0FB2E3F7BA77}" srcOrd="0" destOrd="0" presId="urn:microsoft.com/office/officeart/2005/8/layout/vList2"/>
    <dgm:cxn modelId="{AE3CF9A2-7D6D-4360-92CC-CC74059B6DEC}" type="presParOf" srcId="{6687E35B-3C2E-4AAF-99BC-0FB2E3F7BA77}" destId="{B0C7AA50-1ACF-44AD-BC38-29558F183F3D}" srcOrd="0" destOrd="0" presId="urn:microsoft.com/office/officeart/2005/8/layout/vList2"/>
    <dgm:cxn modelId="{71226AF2-E731-4767-9B66-DE9D13C768CE}" type="presParOf" srcId="{6687E35B-3C2E-4AAF-99BC-0FB2E3F7BA77}" destId="{54111C9B-C7CD-4701-ACF7-A639C9A9E2CA}" srcOrd="1" destOrd="0" presId="urn:microsoft.com/office/officeart/2005/8/layout/vList2"/>
    <dgm:cxn modelId="{C71B62F7-AF39-430D-8905-39DF52513700}" type="presParOf" srcId="{6687E35B-3C2E-4AAF-99BC-0FB2E3F7BA77}" destId="{14FE3897-386C-452E-99A6-CE417E42211E}" srcOrd="2" destOrd="0" presId="urn:microsoft.com/office/officeart/2005/8/layout/vList2"/>
    <dgm:cxn modelId="{27745B79-1988-4F27-AFBB-B9F4649878D3}" type="presParOf" srcId="{6687E35B-3C2E-4AAF-99BC-0FB2E3F7BA77}" destId="{480A76E8-A873-4519-B0A4-B6A5BF19860B}" srcOrd="3" destOrd="0" presId="urn:microsoft.com/office/officeart/2005/8/layout/vList2"/>
    <dgm:cxn modelId="{EE89B3DF-2FD1-4D35-944F-7910A0687C7D}" type="presParOf" srcId="{6687E35B-3C2E-4AAF-99BC-0FB2E3F7BA77}" destId="{46A55420-C6AB-4AD3-A766-D5827270F4F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CE398D-C776-442F-90A2-C82943B6762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6BA1F5-B5A4-43B4-88B7-0B9641C77AAF}">
      <dgm:prSet phldrT="[Текст]"/>
      <dgm:spPr/>
      <dgm:t>
        <a:bodyPr/>
        <a:lstStyle/>
        <a:p>
          <a:r>
            <a:rPr lang="ru-RU" b="1" dirty="0"/>
            <a:t>Б) Участки земли с богатой растительностью</a:t>
          </a:r>
          <a:endParaRPr lang="ru-RU" dirty="0"/>
        </a:p>
      </dgm:t>
    </dgm:pt>
    <dgm:pt modelId="{47ACA41E-B7C3-45F7-8F20-335331C667DB}" type="parTrans" cxnId="{EFB244B4-6B8D-41DB-9AF8-6D736602B250}">
      <dgm:prSet/>
      <dgm:spPr/>
      <dgm:t>
        <a:bodyPr/>
        <a:lstStyle/>
        <a:p>
          <a:endParaRPr lang="ru-RU"/>
        </a:p>
      </dgm:t>
    </dgm:pt>
    <dgm:pt modelId="{644BBFD5-4B09-4AC9-93F8-8CC1DE94DDFC}" type="sibTrans" cxnId="{EFB244B4-6B8D-41DB-9AF8-6D736602B250}">
      <dgm:prSet/>
      <dgm:spPr/>
      <dgm:t>
        <a:bodyPr/>
        <a:lstStyle/>
        <a:p>
          <a:endParaRPr lang="ru-RU"/>
        </a:p>
      </dgm:t>
    </dgm:pt>
    <dgm:pt modelId="{458BE11E-E075-4E8F-A437-5AE0E0374639}" type="pres">
      <dgm:prSet presAssocID="{14CE398D-C776-442F-90A2-C82943B67627}" presName="linear" presStyleCnt="0">
        <dgm:presLayoutVars>
          <dgm:animLvl val="lvl"/>
          <dgm:resizeHandles val="exact"/>
        </dgm:presLayoutVars>
      </dgm:prSet>
      <dgm:spPr/>
    </dgm:pt>
    <dgm:pt modelId="{EF399057-4938-4EF7-AA48-BFCFC8EFE993}" type="pres">
      <dgm:prSet presAssocID="{3B6BA1F5-B5A4-43B4-88B7-0B9641C77AAF}" presName="parentText" presStyleLbl="node1" presStyleIdx="0" presStyleCnt="1" custScaleY="38875">
        <dgm:presLayoutVars>
          <dgm:chMax val="0"/>
          <dgm:bulletEnabled val="1"/>
        </dgm:presLayoutVars>
      </dgm:prSet>
      <dgm:spPr/>
    </dgm:pt>
  </dgm:ptLst>
  <dgm:cxnLst>
    <dgm:cxn modelId="{93BF8824-3BDC-4505-A23A-8F6BA3CC3EB9}" type="presOf" srcId="{3B6BA1F5-B5A4-43B4-88B7-0B9641C77AAF}" destId="{EF399057-4938-4EF7-AA48-BFCFC8EFE993}" srcOrd="0" destOrd="0" presId="urn:microsoft.com/office/officeart/2005/8/layout/vList2"/>
    <dgm:cxn modelId="{82649754-1D76-41E4-8477-FDD790CBD733}" type="presOf" srcId="{14CE398D-C776-442F-90A2-C82943B67627}" destId="{458BE11E-E075-4E8F-A437-5AE0E0374639}" srcOrd="0" destOrd="0" presId="urn:microsoft.com/office/officeart/2005/8/layout/vList2"/>
    <dgm:cxn modelId="{EFB244B4-6B8D-41DB-9AF8-6D736602B250}" srcId="{14CE398D-C776-442F-90A2-C82943B67627}" destId="{3B6BA1F5-B5A4-43B4-88B7-0B9641C77AAF}" srcOrd="0" destOrd="0" parTransId="{47ACA41E-B7C3-45F7-8F20-335331C667DB}" sibTransId="{644BBFD5-4B09-4AC9-93F8-8CC1DE94DDFC}"/>
    <dgm:cxn modelId="{BEA89C76-B9E7-4614-9592-2E7AFD665B83}" type="presParOf" srcId="{458BE11E-E075-4E8F-A437-5AE0E0374639}" destId="{EF399057-4938-4EF7-AA48-BFCFC8EFE99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D7DD3F-E069-404B-9E69-EDD357CE532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2769C6-E553-4208-9427-D64941596035}">
      <dgm:prSet phldrT="[Текст]"/>
      <dgm:spPr/>
      <dgm:t>
        <a:bodyPr/>
        <a:lstStyle/>
        <a:p>
          <a:r>
            <a:rPr lang="ru-RU" b="1" dirty="0"/>
            <a:t>А) Поваренную соль, нефть, природный газ</a:t>
          </a:r>
        </a:p>
      </dgm:t>
    </dgm:pt>
    <dgm:pt modelId="{D8933F7E-C889-4A12-837D-75710E88E608}" type="parTrans" cxnId="{9C7FB928-783C-4A19-B07F-93B155B3A29F}">
      <dgm:prSet/>
      <dgm:spPr/>
      <dgm:t>
        <a:bodyPr/>
        <a:lstStyle/>
        <a:p>
          <a:endParaRPr lang="ru-RU"/>
        </a:p>
      </dgm:t>
    </dgm:pt>
    <dgm:pt modelId="{2FA5C914-3129-4487-B585-8958D8E22FC9}" type="sibTrans" cxnId="{9C7FB928-783C-4A19-B07F-93B155B3A29F}">
      <dgm:prSet/>
      <dgm:spPr/>
      <dgm:t>
        <a:bodyPr/>
        <a:lstStyle/>
        <a:p>
          <a:endParaRPr lang="ru-RU"/>
        </a:p>
      </dgm:t>
    </dgm:pt>
    <dgm:pt modelId="{000C56BB-4D89-49AE-8769-D714263BD1A8}">
      <dgm:prSet phldrT="[Текст]"/>
      <dgm:spPr/>
      <dgm:t>
        <a:bodyPr/>
        <a:lstStyle/>
        <a:p>
          <a:r>
            <a:rPr lang="ru-RU" b="1" dirty="0"/>
            <a:t>Б) Каменный угль, железную руду</a:t>
          </a:r>
        </a:p>
      </dgm:t>
    </dgm:pt>
    <dgm:pt modelId="{E6C05417-C8F9-4F7B-9986-33239C412295}" type="parTrans" cxnId="{825D0EC6-4790-4D60-804B-964CF9E98F95}">
      <dgm:prSet/>
      <dgm:spPr/>
      <dgm:t>
        <a:bodyPr/>
        <a:lstStyle/>
        <a:p>
          <a:endParaRPr lang="ru-RU"/>
        </a:p>
      </dgm:t>
    </dgm:pt>
    <dgm:pt modelId="{C84EC3B0-9191-4D7F-BBF0-7B693CB7E977}" type="sibTrans" cxnId="{825D0EC6-4790-4D60-804B-964CF9E98F95}">
      <dgm:prSet/>
      <dgm:spPr/>
      <dgm:t>
        <a:bodyPr/>
        <a:lstStyle/>
        <a:p>
          <a:endParaRPr lang="ru-RU"/>
        </a:p>
      </dgm:t>
    </dgm:pt>
    <dgm:pt modelId="{DD3D9FE8-2C07-4620-B5F9-8393BBEAED5F}">
      <dgm:prSet phldrT="[Текст]"/>
      <dgm:spPr/>
      <dgm:t>
        <a:bodyPr/>
        <a:lstStyle/>
        <a:p>
          <a:r>
            <a:rPr lang="ru-RU" b="1" dirty="0"/>
            <a:t>В)  Алмазы, природный газ, золото</a:t>
          </a:r>
        </a:p>
      </dgm:t>
    </dgm:pt>
    <dgm:pt modelId="{CD55CF45-FDF9-4337-BF23-ADD674E4715E}" type="parTrans" cxnId="{E8F11CB9-B883-436E-9A94-4CCC4D1F1633}">
      <dgm:prSet/>
      <dgm:spPr/>
      <dgm:t>
        <a:bodyPr/>
        <a:lstStyle/>
        <a:p>
          <a:endParaRPr lang="ru-RU"/>
        </a:p>
      </dgm:t>
    </dgm:pt>
    <dgm:pt modelId="{FFDAD5C4-76C1-41FB-B728-361D5A9A4C07}" type="sibTrans" cxnId="{E8F11CB9-B883-436E-9A94-4CCC4D1F1633}">
      <dgm:prSet/>
      <dgm:spPr/>
      <dgm:t>
        <a:bodyPr/>
        <a:lstStyle/>
        <a:p>
          <a:endParaRPr lang="ru-RU"/>
        </a:p>
      </dgm:t>
    </dgm:pt>
    <dgm:pt modelId="{E9AEB617-4ABF-4851-90EF-9404D1F1EA5B}" type="pres">
      <dgm:prSet presAssocID="{F7D7DD3F-E069-404B-9E69-EDD357CE5320}" presName="linear" presStyleCnt="0">
        <dgm:presLayoutVars>
          <dgm:animLvl val="lvl"/>
          <dgm:resizeHandles val="exact"/>
        </dgm:presLayoutVars>
      </dgm:prSet>
      <dgm:spPr/>
    </dgm:pt>
    <dgm:pt modelId="{F13B8770-A6EC-4F3A-937F-8505891B9ECA}" type="pres">
      <dgm:prSet presAssocID="{152769C6-E553-4208-9427-D6494159603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2E2C604-18EE-430A-9929-40A9E2FE7A79}" type="pres">
      <dgm:prSet presAssocID="{2FA5C914-3129-4487-B585-8958D8E22FC9}" presName="spacer" presStyleCnt="0"/>
      <dgm:spPr/>
    </dgm:pt>
    <dgm:pt modelId="{A0CCD145-D3BA-4BEC-BFB2-F5533E74F62B}" type="pres">
      <dgm:prSet presAssocID="{000C56BB-4D89-49AE-8769-D714263BD1A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F1E4395-0EA4-45F3-BEEC-275FBBC8D82F}" type="pres">
      <dgm:prSet presAssocID="{C84EC3B0-9191-4D7F-BBF0-7B693CB7E977}" presName="spacer" presStyleCnt="0"/>
      <dgm:spPr/>
    </dgm:pt>
    <dgm:pt modelId="{2137FB4E-6843-4C94-97CA-2E6D4EA4D9D8}" type="pres">
      <dgm:prSet presAssocID="{DD3D9FE8-2C07-4620-B5F9-8393BBEAED5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46C8A722-69B5-4AEC-9297-EE5A268551E8}" type="presOf" srcId="{DD3D9FE8-2C07-4620-B5F9-8393BBEAED5F}" destId="{2137FB4E-6843-4C94-97CA-2E6D4EA4D9D8}" srcOrd="0" destOrd="0" presId="urn:microsoft.com/office/officeart/2005/8/layout/vList2"/>
    <dgm:cxn modelId="{9C7FB928-783C-4A19-B07F-93B155B3A29F}" srcId="{F7D7DD3F-E069-404B-9E69-EDD357CE5320}" destId="{152769C6-E553-4208-9427-D64941596035}" srcOrd="0" destOrd="0" parTransId="{D8933F7E-C889-4A12-837D-75710E88E608}" sibTransId="{2FA5C914-3129-4487-B585-8958D8E22FC9}"/>
    <dgm:cxn modelId="{E7988090-120A-42A1-89E6-BEA2C7DB063B}" type="presOf" srcId="{F7D7DD3F-E069-404B-9E69-EDD357CE5320}" destId="{E9AEB617-4ABF-4851-90EF-9404D1F1EA5B}" srcOrd="0" destOrd="0" presId="urn:microsoft.com/office/officeart/2005/8/layout/vList2"/>
    <dgm:cxn modelId="{E8F11CB9-B883-436E-9A94-4CCC4D1F1633}" srcId="{F7D7DD3F-E069-404B-9E69-EDD357CE5320}" destId="{DD3D9FE8-2C07-4620-B5F9-8393BBEAED5F}" srcOrd="2" destOrd="0" parTransId="{CD55CF45-FDF9-4337-BF23-ADD674E4715E}" sibTransId="{FFDAD5C4-76C1-41FB-B728-361D5A9A4C07}"/>
    <dgm:cxn modelId="{F72D2CBB-D2B5-43DA-BC12-ACE6DAB483CA}" type="presOf" srcId="{000C56BB-4D89-49AE-8769-D714263BD1A8}" destId="{A0CCD145-D3BA-4BEC-BFB2-F5533E74F62B}" srcOrd="0" destOrd="0" presId="urn:microsoft.com/office/officeart/2005/8/layout/vList2"/>
    <dgm:cxn modelId="{825D0EC6-4790-4D60-804B-964CF9E98F95}" srcId="{F7D7DD3F-E069-404B-9E69-EDD357CE5320}" destId="{000C56BB-4D89-49AE-8769-D714263BD1A8}" srcOrd="1" destOrd="0" parTransId="{E6C05417-C8F9-4F7B-9986-33239C412295}" sibTransId="{C84EC3B0-9191-4D7F-BBF0-7B693CB7E977}"/>
    <dgm:cxn modelId="{0BD7C1C7-D62A-4F04-A521-1FFF9EE4542F}" type="presOf" srcId="{152769C6-E553-4208-9427-D64941596035}" destId="{F13B8770-A6EC-4F3A-937F-8505891B9ECA}" srcOrd="0" destOrd="0" presId="urn:microsoft.com/office/officeart/2005/8/layout/vList2"/>
    <dgm:cxn modelId="{CDCDAE50-0A6F-4AD7-8F00-4D1AEF309589}" type="presParOf" srcId="{E9AEB617-4ABF-4851-90EF-9404D1F1EA5B}" destId="{F13B8770-A6EC-4F3A-937F-8505891B9ECA}" srcOrd="0" destOrd="0" presId="urn:microsoft.com/office/officeart/2005/8/layout/vList2"/>
    <dgm:cxn modelId="{ECD6B713-A045-4C1A-AA55-EA5DEEA90D56}" type="presParOf" srcId="{E9AEB617-4ABF-4851-90EF-9404D1F1EA5B}" destId="{A2E2C604-18EE-430A-9929-40A9E2FE7A79}" srcOrd="1" destOrd="0" presId="urn:microsoft.com/office/officeart/2005/8/layout/vList2"/>
    <dgm:cxn modelId="{7FAC546B-C3E4-4221-A04A-437ED88802E2}" type="presParOf" srcId="{E9AEB617-4ABF-4851-90EF-9404D1F1EA5B}" destId="{A0CCD145-D3BA-4BEC-BFB2-F5533E74F62B}" srcOrd="2" destOrd="0" presId="urn:microsoft.com/office/officeart/2005/8/layout/vList2"/>
    <dgm:cxn modelId="{5B0AD05E-8FA1-4A8D-8545-6F3E7B146B2F}" type="presParOf" srcId="{E9AEB617-4ABF-4851-90EF-9404D1F1EA5B}" destId="{AF1E4395-0EA4-45F3-BEEC-275FBBC8D82F}" srcOrd="3" destOrd="0" presId="urn:microsoft.com/office/officeart/2005/8/layout/vList2"/>
    <dgm:cxn modelId="{3A9E5827-7D07-4322-AFD2-72539F904462}" type="presParOf" srcId="{E9AEB617-4ABF-4851-90EF-9404D1F1EA5B}" destId="{2137FB4E-6843-4C94-97CA-2E6D4EA4D9D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2F331A3-E5B8-4E7F-8DEE-0E76A455F7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146097-FD96-4679-82E4-0C61355A2EA0}" type="pres">
      <dgm:prSet presAssocID="{82F331A3-E5B8-4E7F-8DEE-0E76A455F7CD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536CBEB7-9751-42E6-8D53-6C09A80CFDA5}" type="presOf" srcId="{82F331A3-E5B8-4E7F-8DEE-0E76A455F7CD}" destId="{AE146097-FD96-4679-82E4-0C61355A2E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BDA4B4-F898-4FC2-8F30-1759B7628B29}">
      <dsp:nvSpPr>
        <dsp:cNvPr id="0" name=""/>
        <dsp:cNvSpPr/>
      </dsp:nvSpPr>
      <dsp:spPr>
        <a:xfrm>
          <a:off x="0" y="41653"/>
          <a:ext cx="7992888" cy="1240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300" kern="1200" dirty="0"/>
            <a:t>А) Оазисы</a:t>
          </a:r>
        </a:p>
      </dsp:txBody>
      <dsp:txXfrm>
        <a:off x="60542" y="102195"/>
        <a:ext cx="7871804" cy="1119116"/>
      </dsp:txXfrm>
    </dsp:sp>
    <dsp:sp modelId="{D1DE2E7C-F81B-4BA8-AF9F-02178A1F437C}">
      <dsp:nvSpPr>
        <dsp:cNvPr id="0" name=""/>
        <dsp:cNvSpPr/>
      </dsp:nvSpPr>
      <dsp:spPr>
        <a:xfrm>
          <a:off x="0" y="1411899"/>
          <a:ext cx="7992888" cy="1240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300" kern="1200" dirty="0"/>
            <a:t>Б) Месторождения</a:t>
          </a:r>
        </a:p>
      </dsp:txBody>
      <dsp:txXfrm>
        <a:off x="60542" y="1472441"/>
        <a:ext cx="7871804" cy="1119116"/>
      </dsp:txXfrm>
    </dsp:sp>
    <dsp:sp modelId="{122EC9D2-33D3-40AB-A4B1-29A8CDEFCC24}">
      <dsp:nvSpPr>
        <dsp:cNvPr id="0" name=""/>
        <dsp:cNvSpPr/>
      </dsp:nvSpPr>
      <dsp:spPr>
        <a:xfrm>
          <a:off x="0" y="2804740"/>
          <a:ext cx="7992888" cy="1240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300" kern="1200" dirty="0"/>
            <a:t>В) Барханы</a:t>
          </a:r>
        </a:p>
      </dsp:txBody>
      <dsp:txXfrm>
        <a:off x="60542" y="2865282"/>
        <a:ext cx="7871804" cy="11191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7AA50-1ACF-44AD-BC38-29558F183F3D}">
      <dsp:nvSpPr>
        <dsp:cNvPr id="0" name=""/>
        <dsp:cNvSpPr/>
      </dsp:nvSpPr>
      <dsp:spPr>
        <a:xfrm>
          <a:off x="0" y="10720"/>
          <a:ext cx="8568952" cy="1433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/>
            <a:t>А) Засушливые места </a:t>
          </a:r>
        </a:p>
      </dsp:txBody>
      <dsp:txXfrm>
        <a:off x="70001" y="80721"/>
        <a:ext cx="8428950" cy="1293979"/>
      </dsp:txXfrm>
    </dsp:sp>
    <dsp:sp modelId="{14FE3897-386C-452E-99A6-CE417E42211E}">
      <dsp:nvSpPr>
        <dsp:cNvPr id="0" name=""/>
        <dsp:cNvSpPr/>
      </dsp:nvSpPr>
      <dsp:spPr>
        <a:xfrm>
          <a:off x="0" y="1551261"/>
          <a:ext cx="8568952" cy="1433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/>
            <a:t>Б) Участки земли с богатой растительностью</a:t>
          </a:r>
        </a:p>
      </dsp:txBody>
      <dsp:txXfrm>
        <a:off x="70001" y="1621262"/>
        <a:ext cx="8428950" cy="1293979"/>
      </dsp:txXfrm>
    </dsp:sp>
    <dsp:sp modelId="{46A55420-C6AB-4AD3-A766-D5827270F4F6}">
      <dsp:nvSpPr>
        <dsp:cNvPr id="0" name=""/>
        <dsp:cNvSpPr/>
      </dsp:nvSpPr>
      <dsp:spPr>
        <a:xfrm>
          <a:off x="0" y="3091802"/>
          <a:ext cx="8568952" cy="1433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/>
            <a:t>В) Места залегания полезных ископаемых</a:t>
          </a:r>
        </a:p>
      </dsp:txBody>
      <dsp:txXfrm>
        <a:off x="70001" y="3161803"/>
        <a:ext cx="8428950" cy="12939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99057-4938-4EF7-AA48-BFCFC8EFE993}">
      <dsp:nvSpPr>
        <dsp:cNvPr id="0" name=""/>
        <dsp:cNvSpPr/>
      </dsp:nvSpPr>
      <dsp:spPr>
        <a:xfrm>
          <a:off x="0" y="302587"/>
          <a:ext cx="8460432" cy="13390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dirty="0"/>
            <a:t>Б) Участки земли с богатой растительностью</a:t>
          </a:r>
          <a:endParaRPr lang="ru-RU" sz="3500" kern="1200" dirty="0"/>
        </a:p>
      </dsp:txBody>
      <dsp:txXfrm>
        <a:off x="65367" y="367954"/>
        <a:ext cx="8329698" cy="12083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3B8770-A6EC-4F3A-937F-8505891B9ECA}">
      <dsp:nvSpPr>
        <dsp:cNvPr id="0" name=""/>
        <dsp:cNvSpPr/>
      </dsp:nvSpPr>
      <dsp:spPr>
        <a:xfrm>
          <a:off x="0" y="2779"/>
          <a:ext cx="8964488" cy="1544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/>
            <a:t>А) Поваренную соль, нефть, природный газ</a:t>
          </a:r>
        </a:p>
      </dsp:txBody>
      <dsp:txXfrm>
        <a:off x="75391" y="78170"/>
        <a:ext cx="8813706" cy="1393618"/>
      </dsp:txXfrm>
    </dsp:sp>
    <dsp:sp modelId="{A0CCD145-D3BA-4BEC-BFB2-F5533E74F62B}">
      <dsp:nvSpPr>
        <dsp:cNvPr id="0" name=""/>
        <dsp:cNvSpPr/>
      </dsp:nvSpPr>
      <dsp:spPr>
        <a:xfrm>
          <a:off x="0" y="1662379"/>
          <a:ext cx="8964488" cy="1544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/>
            <a:t>Б) Каменный угль, железную руду</a:t>
          </a:r>
        </a:p>
      </dsp:txBody>
      <dsp:txXfrm>
        <a:off x="75391" y="1737770"/>
        <a:ext cx="8813706" cy="1393618"/>
      </dsp:txXfrm>
    </dsp:sp>
    <dsp:sp modelId="{2137FB4E-6843-4C94-97CA-2E6D4EA4D9D8}">
      <dsp:nvSpPr>
        <dsp:cNvPr id="0" name=""/>
        <dsp:cNvSpPr/>
      </dsp:nvSpPr>
      <dsp:spPr>
        <a:xfrm>
          <a:off x="0" y="3321980"/>
          <a:ext cx="8964488" cy="1544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/>
            <a:t>В)  Алмазы, природный газ, золото</a:t>
          </a:r>
        </a:p>
      </dsp:txBody>
      <dsp:txXfrm>
        <a:off x="75391" y="3397371"/>
        <a:ext cx="8813706" cy="13936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0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60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0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5DA1C06-225E-45CD-A640-F70C389D8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163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pPr>
              <a:defRPr/>
            </a:pPr>
            <a:fld id="{550AD61F-E220-4B45-83AF-2E51B26225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65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D4219D-51E9-4B16-8F52-2AAD965C2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168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D4CA5-77E6-4AA4-A097-D8456DD65D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652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7255F-212F-4430-A3B5-E83C0BFF8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83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5653A-DA4A-47EA-9806-1359A9F0F5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533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AFA52074-C328-46FF-82F2-DF54BCBA96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209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A87C7-747B-4090-9FA1-2137850DAB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69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D9A9B8-B8F6-4FB1-B6B0-89773C7501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62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DA0F6-B6D0-4D8A-A763-BD51AA949B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12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DB608-FD22-4A9F-A03B-596AF711F0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15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8FC96-FB6B-459A-8F79-3D248B99A7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98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876A0-F975-4487-AAC9-CF9A591075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710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21128AD-3D82-4B96-86CF-88D96E1AF6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47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125538"/>
            <a:ext cx="4824413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371475" y="166688"/>
            <a:ext cx="81851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Барханы </a:t>
            </a:r>
            <a:r>
              <a:rPr lang="ru-RU" sz="2800" b="1" dirty="0">
                <a:solidFill>
                  <a:srgbClr val="0000FF"/>
                </a:solidFill>
              </a:rPr>
              <a:t>– песчаные холмы в пустынях</a:t>
            </a:r>
          </a:p>
          <a:p>
            <a:r>
              <a:rPr lang="en-US" sz="2800" b="1" dirty="0">
                <a:solidFill>
                  <a:srgbClr val="0000FF"/>
                </a:solidFill>
              </a:rPr>
              <a:t>                                                 </a:t>
            </a:r>
            <a:r>
              <a:rPr lang="ru-RU" sz="2800" b="1" dirty="0">
                <a:solidFill>
                  <a:srgbClr val="0000FF"/>
                </a:solidFill>
              </a:rPr>
              <a:t> и полупустынях</a:t>
            </a:r>
            <a:r>
              <a:rPr lang="ru-RU" sz="4000" b="1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7172" name="Прямоугольник 7"/>
          <p:cNvSpPr>
            <a:spLocks noChangeArrowheads="1"/>
          </p:cNvSpPr>
          <p:nvPr/>
        </p:nvSpPr>
        <p:spPr bwMode="auto">
          <a:xfrm>
            <a:off x="1550988" y="5429250"/>
            <a:ext cx="3873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1700808"/>
            <a:ext cx="379142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Процесс образования:</a:t>
            </a:r>
          </a:p>
          <a:p>
            <a:endParaRPr lang="ru-RU" sz="2400" b="1" dirty="0"/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Ветер перемещает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 песок и насыпает 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песчаные холмы 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высотой от 3 до 8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метров</a:t>
            </a:r>
          </a:p>
        </p:txBody>
      </p:sp>
      <p:pic>
        <p:nvPicPr>
          <p:cNvPr id="30722" name="Picture 2" descr="http://academic.ru/pictures/wiki/files/100/880181fb7ef580d8b3aa96441c90af2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81050"/>
            <a:ext cx="8462962" cy="607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mg.mota.ru/upload/wallpapers/2015/08/24/15/01/45351/mota.ru-20150824100-2560x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0"/>
            <a:ext cx="54864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http://static.zoonar.de/img/www_repository3/7c/22/2d/10_7309c0d2328cac510ecbb3b3f1b89c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8639"/>
            <a:ext cx="5652120" cy="3771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548680"/>
            <a:ext cx="3923928" cy="3717032"/>
          </a:xfrm>
        </p:spPr>
        <p:txBody>
          <a:bodyPr>
            <a:normAutofit/>
          </a:bodyPr>
          <a:lstStyle/>
          <a:p>
            <a:r>
              <a:rPr lang="ru-RU" sz="3200" dirty="0"/>
              <a:t>Песок от ветра постоянно пересыпается с одной стороны бархана на другую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88913"/>
            <a:ext cx="3513137" cy="4198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188913"/>
            <a:ext cx="53641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Оазис</a:t>
            </a:r>
            <a:r>
              <a:rPr lang="en-US" sz="2400" b="1" dirty="0"/>
              <a:t> </a:t>
            </a:r>
            <a:r>
              <a:rPr lang="ru-RU" sz="2000" b="1" dirty="0"/>
              <a:t>- это участки земли, где благодаря рекам, каналам, подземным водам развивается богатая растительность.</a:t>
            </a:r>
          </a:p>
          <a:p>
            <a:r>
              <a:rPr lang="ru-RU" sz="3200" b="1" dirty="0"/>
              <a:t>Оазис </a:t>
            </a:r>
            <a:r>
              <a:rPr lang="ru-RU" sz="2000" b="1" dirty="0"/>
              <a:t>– центр размещения населения</a:t>
            </a:r>
          </a:p>
        </p:txBody>
      </p:sp>
      <p:pic>
        <p:nvPicPr>
          <p:cNvPr id="29700" name="Picture 4" descr="http://www.korzik.net/uploads/posts/2008-09/1222159525_2730604760102347975s600x600q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97162"/>
            <a:ext cx="6096000" cy="3971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img.yuppy.ro/galerie/slides/388/388_13.jpg">
            <a:extLst>
              <a:ext uri="{FF2B5EF4-FFF2-40B4-BE49-F238E27FC236}">
                <a16:creationId xmlns:a16="http://schemas.microsoft.com/office/drawing/2014/main" id="{CC14709E-8956-3258-BE47-7750F3615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813"/>
            <a:ext cx="8784976" cy="6599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062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at18.privet.ru/lr/0a2eb828b62ff8c295fda3a41d394e66">
            <a:extLst>
              <a:ext uri="{FF2B5EF4-FFF2-40B4-BE49-F238E27FC236}">
                <a16:creationId xmlns:a16="http://schemas.microsoft.com/office/drawing/2014/main" id="{FF37733A-7E3D-A5F4-AE06-EBED2C6F1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24" y="212347"/>
            <a:ext cx="8568952" cy="6433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98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zabort.ru/uploads/images/00/60/57/2012/06/23/ebeec98fac.jpg">
            <a:extLst>
              <a:ext uri="{FF2B5EF4-FFF2-40B4-BE49-F238E27FC236}">
                <a16:creationId xmlns:a16="http://schemas.microsoft.com/office/drawing/2014/main" id="{0DD7B63B-32FF-07D2-B023-514F6C596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752" y="1196752"/>
            <a:ext cx="8586495" cy="4832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140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dn.trinixy.ru/pics4/20100602/the_saltiest_lake_of_russia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892" y="1628800"/>
            <a:ext cx="6624215" cy="4968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00113" y="0"/>
            <a:ext cx="75326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Полезные ископаемые:</a:t>
            </a:r>
          </a:p>
          <a:p>
            <a:endParaRPr lang="ru-RU" sz="3200" dirty="0"/>
          </a:p>
          <a:p>
            <a:r>
              <a:rPr lang="ru-RU" sz="3200" dirty="0"/>
              <a:t>- Поваренная соль на озере Баскунчак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8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foto/b/2/apps/1/743/1743772_1.jpg">
            <a:extLst>
              <a:ext uri="{FF2B5EF4-FFF2-40B4-BE49-F238E27FC236}">
                <a16:creationId xmlns:a16="http://schemas.microsoft.com/office/drawing/2014/main" id="{A933401F-3493-6594-107B-AFC82A5A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836" y="404664"/>
            <a:ext cx="8610328" cy="5744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657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krasfun.ru/wp-content/uploads/2009/06/ozera-baskunchak-fotografiy-5.jpg">
            <a:extLst>
              <a:ext uri="{FF2B5EF4-FFF2-40B4-BE49-F238E27FC236}">
                <a16:creationId xmlns:a16="http://schemas.microsoft.com/office/drawing/2014/main" id="{83704BA1-B11C-25A9-F424-38D0E3FD8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536" y="1052736"/>
            <a:ext cx="8576927" cy="5175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101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n-mng.ru/images/cms/data/press/photogallery/proizvodstvo/sev_pok-9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8059824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83568" y="116632"/>
            <a:ext cx="8892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latin typeface="SD Viewer Edge Font" pitchFamily="50" charset="0"/>
              </a:rPr>
              <a:t>Добыча природного газа и нефти в Калмыкии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Рельеф, климат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bus.znate.ru/pars_docs/refs/7/6816/6816-39_2.jpg">
            <a:extLst>
              <a:ext uri="{FF2B5EF4-FFF2-40B4-BE49-F238E27FC236}">
                <a16:creationId xmlns:a16="http://schemas.microsoft.com/office/drawing/2014/main" id="{E6D09799-AC79-2B5B-18DB-69BEB53F1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632848" cy="6135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173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academic.ru/pictures/wiki/files/80/Panorama_toplivnogo_proizvodstva.jpg">
            <a:extLst>
              <a:ext uri="{FF2B5EF4-FFF2-40B4-BE49-F238E27FC236}">
                <a16:creationId xmlns:a16="http://schemas.microsoft.com/office/drawing/2014/main" id="{3A44A9D5-33ED-29B3-4103-943F8D65A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7" y="568647"/>
            <a:ext cx="8717265" cy="5720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7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Закрепление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583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400" b="1" dirty="0"/>
              <a:t>1.Пустыня – это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9" y="2708920"/>
            <a:ext cx="8496943" cy="9541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А) обширные пространства с травянистой растительностью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3861048"/>
            <a:ext cx="8496944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Б) обширные пространства покрытые лесом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4941168"/>
            <a:ext cx="8604448" cy="9541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В) обширные пространства с бедной растительностью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2. Пустыни расположены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81200"/>
            <a:ext cx="8964488" cy="943744"/>
          </a:xfrm>
          <a:solidFill>
            <a:srgbClr val="00B050"/>
          </a:solidFill>
        </p:spPr>
        <p:txBody>
          <a:bodyPr/>
          <a:lstStyle/>
          <a:p>
            <a:pPr>
              <a:buNone/>
            </a:pPr>
            <a:r>
              <a:rPr lang="ru-RU" b="1" dirty="0">
                <a:effectLst/>
              </a:rPr>
              <a:t>А) вдоль побережья Каспийского моря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996952"/>
            <a:ext cx="8964488" cy="107721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+mn-lt"/>
                <a:cs typeface="Times New Roman" pitchFamily="18" charset="0"/>
              </a:rPr>
              <a:t>Б)  на  побережье Северного Ледовитого          океана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725144"/>
            <a:ext cx="8964488" cy="156966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В) широкая полоса к югу от тундры от Балтийского моря  до берегов Охотского моря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3. Песчаные холмы- это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1628800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01336949"/>
              </p:ext>
            </p:extLst>
          </p:nvPr>
        </p:nvGraphicFramePr>
        <p:xfrm>
          <a:off x="395536" y="2924944"/>
          <a:ext cx="8064896" cy="3933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6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4. Оазис это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700808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323528" y="3068960"/>
          <a:ext cx="8460432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5. В пустынях России добывают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988840"/>
          <a:ext cx="8964488" cy="48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22041882"/>
              </p:ext>
            </p:extLst>
          </p:nvPr>
        </p:nvGraphicFramePr>
        <p:xfrm>
          <a:off x="251520" y="1700808"/>
          <a:ext cx="8892480" cy="1959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Разгадай ребус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</a:rPr>
              <a:t>К=П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0488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32448"/>
            <a:ext cx="28575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00126" y="2317522"/>
            <a:ext cx="50687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>
                <a:solidFill>
                  <a:srgbClr val="000000"/>
                </a:solidFill>
                <a:latin typeface="Arial Narrow" pitchFamily="34" charset="0"/>
              </a:rPr>
              <a:t>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928" y="138508"/>
            <a:ext cx="5005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0000"/>
                </a:solidFill>
              </a:rPr>
              <a:t>ПУСТЫНЯ</a:t>
            </a:r>
          </a:p>
        </p:txBody>
      </p:sp>
    </p:spTree>
    <p:extLst>
      <p:ext uri="{BB962C8B-B14F-4D97-AF65-F5344CB8AC3E}">
        <p14:creationId xmlns:p14="http://schemas.microsoft.com/office/powerpoint/2010/main" val="154872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Положение зоны полупустынь и пустынь на карте России</a:t>
            </a:r>
          </a:p>
          <a:p>
            <a:r>
              <a:rPr lang="ru-RU" dirty="0"/>
              <a:t>Основные формы рельефа.</a:t>
            </a:r>
          </a:p>
          <a:p>
            <a:r>
              <a:rPr lang="ru-RU" dirty="0"/>
              <a:t>Полезные ископаемые </a:t>
            </a:r>
          </a:p>
          <a:p>
            <a:r>
              <a:rPr lang="ru-RU" dirty="0"/>
              <a:t>Закрепление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884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0" name="Rectangle 4"/>
          <p:cNvSpPr>
            <a:spLocks noGrp="1" noChangeArrowheads="1"/>
          </p:cNvSpPr>
          <p:nvPr>
            <p:ph type="title"/>
          </p:nvPr>
        </p:nvSpPr>
        <p:spPr>
          <a:xfrm>
            <a:off x="659686" y="-4286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rgbClr val="990033"/>
                </a:solidFill>
              </a:rPr>
              <a:t>Географическое</a:t>
            </a:r>
            <a:r>
              <a:rPr lang="ru-RU" dirty="0"/>
              <a:t> </a:t>
            </a:r>
            <a:r>
              <a:rPr lang="ru-RU" dirty="0">
                <a:solidFill>
                  <a:srgbClr val="990033"/>
                </a:solidFill>
              </a:rPr>
              <a:t>положение</a:t>
            </a:r>
          </a:p>
        </p:txBody>
      </p:sp>
      <p:sp>
        <p:nvSpPr>
          <p:cNvPr id="2703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72816"/>
            <a:ext cx="4038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>
                <a:solidFill>
                  <a:srgbClr val="FFFFFF"/>
                </a:solidFill>
              </a:rPr>
              <a:t>Полупустыни и пустыни России находятся на юго-востоке Восточно-Европейской равнины и на  северо-западной окраине Прикаспийской низменности</a:t>
            </a:r>
          </a:p>
          <a:p>
            <a:pPr eaLnBrk="1" hangingPunct="1">
              <a:defRPr/>
            </a:pPr>
            <a:endParaRPr lang="ru-RU" sz="2800" dirty="0">
              <a:solidFill>
                <a:srgbClr val="FFFF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http://fs00.infourok.ru/images/doc/109/128794/640/img13.jpg"/>
          <p:cNvPicPr>
            <a:picLocks noChangeAspect="1" noChangeArrowheads="1"/>
          </p:cNvPicPr>
          <p:nvPr/>
        </p:nvPicPr>
        <p:blipFill>
          <a:blip r:embed="rId2" cstate="print"/>
          <a:srcRect l="1780" r="25582" b="14951"/>
          <a:stretch>
            <a:fillRect/>
          </a:stretch>
        </p:blipFill>
        <p:spPr bwMode="auto">
          <a:xfrm>
            <a:off x="4209259" y="521664"/>
            <a:ext cx="4965358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 стрелкой 7"/>
          <p:cNvCxnSpPr/>
          <p:nvPr/>
        </p:nvCxnSpPr>
        <p:spPr>
          <a:xfrm>
            <a:off x="3059832" y="3501008"/>
            <a:ext cx="1656184" cy="14401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915816" y="5229200"/>
            <a:ext cx="1728192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82" name="Picture 10" descr="http://cs622523.vk.me/v622523287/30275/wMCEt1R5sT8.jpg"/>
          <p:cNvPicPr>
            <a:picLocks noChangeAspect="1" noChangeArrowheads="1"/>
          </p:cNvPicPr>
          <p:nvPr/>
        </p:nvPicPr>
        <p:blipFill>
          <a:blip r:embed="rId3" cstate="print"/>
          <a:srcRect l="9174" t="49834" r="78423" b="33167"/>
          <a:stretch>
            <a:fillRect/>
          </a:stretch>
        </p:blipFill>
        <p:spPr bwMode="auto">
          <a:xfrm>
            <a:off x="-120534" y="593672"/>
            <a:ext cx="4384868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0" y="4877770"/>
            <a:ext cx="9357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В зоне пустынь расположены : Волгоградская и Астраханская области, а так же республика Калмыкия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 flipH="1" flipV="1">
            <a:off x="2555776" y="3140968"/>
            <a:ext cx="2160240" cy="720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574716" y="3857586"/>
            <a:ext cx="2141300" cy="4625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1747886" y="3989821"/>
            <a:ext cx="2949190" cy="1239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0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16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16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70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1" grpId="0" build="p" autoUpdateAnimBg="0" advAuto="0"/>
      <p:bldP spid="270341" grpId="1" build="p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3568" y="1268760"/>
            <a:ext cx="7272808" cy="4114800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</a:rPr>
              <a:t>Пустыни </a:t>
            </a:r>
            <a:r>
              <a:rPr lang="ru-RU" sz="2800" dirty="0"/>
              <a:t>расположены вдоль  побережья Каспийского моря от истока реки Терек до границы с Казахстаном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3568" y="2636912"/>
            <a:ext cx="8280920" cy="41148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Полупустыни</a:t>
            </a:r>
            <a:r>
              <a:rPr lang="ru-RU" sz="2800" dirty="0"/>
              <a:t>- вдоль берегов р.Волги, к югу от Волгограда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347864" y="3645024"/>
            <a:ext cx="2592288" cy="11521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6300192" y="2060848"/>
            <a:ext cx="1152128" cy="1800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-0.04185 C 0.02691 -0.04185 0.05313 -0.02312 0.05313 2.31214E-6 C 0.05313 0.02312 0.02691 0.04208 -0.00503 0.04208 C -0.03698 0.04208 -0.06302 0.02312 -0.06302 2.31214E-6 C -0.06302 -0.02312 -0.03698 -0.04185 -0.00503 -0.04185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01 -0.01572 C -0.01719 -0.01572 0.02378 0.00717 0.02378 0.03654 C 0.02378 0.06521 -0.01719 0.08925 -0.06701 0.08925 C -0.11719 0.08925 -0.15747 0.06521 -0.15747 0.03654 C -0.15747 0.00717 -0.11719 -0.01572 -0.06701 -0.01572 Z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5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26841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/>
              <a:t>Особенности</a:t>
            </a:r>
          </a:p>
        </p:txBody>
      </p:sp>
      <p:pic>
        <p:nvPicPr>
          <p:cNvPr id="5135" name="Picture 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57725" y="1447800"/>
            <a:ext cx="4152900" cy="21336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887788"/>
            <a:ext cx="4114800" cy="273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1604098"/>
            <a:ext cx="47160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 пустыне выпадает    небольшое</a:t>
            </a:r>
          </a:p>
          <a:p>
            <a:r>
              <a:rPr lang="ru-RU" sz="2400" b="1" dirty="0"/>
              <a:t>количество осадков,</a:t>
            </a:r>
          </a:p>
          <a:p>
            <a:r>
              <a:rPr lang="ru-RU" sz="2400" b="1" dirty="0"/>
              <a:t>поэтому растительность</a:t>
            </a:r>
          </a:p>
          <a:p>
            <a:r>
              <a:rPr lang="ru-RU" sz="2400" b="1" dirty="0"/>
              <a:t>нигде не  образует </a:t>
            </a:r>
          </a:p>
          <a:p>
            <a:r>
              <a:rPr lang="ru-RU" sz="2400" b="1" dirty="0"/>
              <a:t>сплошного покрова.</a:t>
            </a:r>
          </a:p>
          <a:p>
            <a:endParaRPr lang="ru-RU" sz="2400" b="1" dirty="0"/>
          </a:p>
          <a:p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Он возникает только весной.</a:t>
            </a:r>
          </a:p>
        </p:txBody>
      </p:sp>
      <p:pic>
        <p:nvPicPr>
          <p:cNvPr id="4103" name="Picture 7" descr="http://rulandinfo.ru/upload/iblock/5ad/zapovednik-chernye-zemli7.jpg"/>
          <p:cNvPicPr>
            <a:picLocks noChangeAspect="1" noChangeArrowheads="1"/>
          </p:cNvPicPr>
          <p:nvPr/>
        </p:nvPicPr>
        <p:blipFill>
          <a:blip r:embed="rId4" cstate="print"/>
          <a:srcRect l="26965" r="16497"/>
          <a:stretch>
            <a:fillRect/>
          </a:stretch>
        </p:blipFill>
        <p:spPr bwMode="auto">
          <a:xfrm>
            <a:off x="4644008" y="1340768"/>
            <a:ext cx="4499992" cy="55172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4"/>
            <a:ext cx="9176545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102395" y="119180"/>
            <a:ext cx="907415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rgbClr val="FFFF00"/>
                </a:solidFill>
              </a:rPr>
              <a:t>Пустыни – </a:t>
            </a:r>
            <a:r>
              <a:rPr lang="ru-RU" sz="2400" b="1" dirty="0">
                <a:solidFill>
                  <a:srgbClr val="FFFF00"/>
                </a:solidFill>
              </a:rPr>
              <a:t>это обширные пространства земли с бедной растительностью</a:t>
            </a:r>
            <a:r>
              <a:rPr lang="ru-RU" sz="24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5124" name="Прямоугольник 1"/>
          <p:cNvSpPr>
            <a:spLocks noChangeArrowheads="1"/>
          </p:cNvSpPr>
          <p:nvPr/>
        </p:nvSpPr>
        <p:spPr bwMode="auto">
          <a:xfrm>
            <a:off x="1146175" y="1379538"/>
            <a:ext cx="6518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4238" y="576263"/>
            <a:ext cx="4132262" cy="2874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636588"/>
            <a:ext cx="411162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67175"/>
            <a:ext cx="4795837" cy="279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2272620" y="-69850"/>
            <a:ext cx="3779837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Виды пустынь:</a:t>
            </a:r>
          </a:p>
          <a:p>
            <a:pPr eaLnBrk="0" hangingPunct="0"/>
            <a:endParaRPr lang="ru-RU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lang="ru-RU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ru-RU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52" name="Прямоугольник 5"/>
          <p:cNvSpPr>
            <a:spLocks noChangeArrowheads="1"/>
          </p:cNvSpPr>
          <p:nvPr/>
        </p:nvSpPr>
        <p:spPr bwMode="auto">
          <a:xfrm>
            <a:off x="4694238" y="3451225"/>
            <a:ext cx="24003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FF"/>
                </a:solidFill>
              </a:rPr>
              <a:t>Каменистая</a:t>
            </a:r>
            <a:r>
              <a:rPr lang="ru-RU" sz="2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6153" name="Прямоугольник 6"/>
          <p:cNvSpPr>
            <a:spLocks noChangeArrowheads="1"/>
          </p:cNvSpPr>
          <p:nvPr/>
        </p:nvSpPr>
        <p:spPr bwMode="auto">
          <a:xfrm>
            <a:off x="246063" y="3416300"/>
            <a:ext cx="21320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</a:rPr>
              <a:t>Песчаная</a:t>
            </a:r>
            <a:r>
              <a:rPr lang="ru-RU" sz="2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6154" name="Прямоугольник 7"/>
          <p:cNvSpPr>
            <a:spLocks noChangeArrowheads="1"/>
          </p:cNvSpPr>
          <p:nvPr/>
        </p:nvSpPr>
        <p:spPr bwMode="auto">
          <a:xfrm>
            <a:off x="179388" y="5910263"/>
            <a:ext cx="23050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</a:rPr>
              <a:t>Глинистая</a:t>
            </a:r>
            <a:r>
              <a:rPr lang="ru-RU" sz="280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6155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92150"/>
            <a:ext cx="4111625" cy="2830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1047</TotalTime>
  <Words>358</Words>
  <Application>Microsoft Office PowerPoint</Application>
  <PresentationFormat>Экран (4:3)</PresentationFormat>
  <Paragraphs>75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6" baseType="lpstr">
      <vt:lpstr>Arial</vt:lpstr>
      <vt:lpstr>Arial Narrow</vt:lpstr>
      <vt:lpstr>Calibri</vt:lpstr>
      <vt:lpstr>Cambria</vt:lpstr>
      <vt:lpstr>Rockwell</vt:lpstr>
      <vt:lpstr>Rockwell Condensed</vt:lpstr>
      <vt:lpstr>SD Viewer Edge Font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Рельеф, климат</vt:lpstr>
      <vt:lpstr>Разгадай ребус</vt:lpstr>
      <vt:lpstr>План урока</vt:lpstr>
      <vt:lpstr>Географическое положение</vt:lpstr>
      <vt:lpstr>Презентация PowerPoint</vt:lpstr>
      <vt:lpstr>Особенности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</vt:lpstr>
      <vt:lpstr>2. Пустыни расположены</vt:lpstr>
      <vt:lpstr>3. Песчаные холмы- это</vt:lpstr>
      <vt:lpstr>4. Оазис это</vt:lpstr>
      <vt:lpstr>5. В пустынях России добывают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ROOT</dc:creator>
  <cp:lastModifiedBy>Admin</cp:lastModifiedBy>
  <cp:revision>90</cp:revision>
  <dcterms:created xsi:type="dcterms:W3CDTF">2006-01-08T09:42:42Z</dcterms:created>
  <dcterms:modified xsi:type="dcterms:W3CDTF">2022-08-22T00:14:21Z</dcterms:modified>
</cp:coreProperties>
</file>