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9" r:id="rId1"/>
  </p:sldMasterIdLst>
  <p:sldIdLst>
    <p:sldId id="279" r:id="rId2"/>
    <p:sldId id="280" r:id="rId3"/>
    <p:sldId id="257" r:id="rId4"/>
    <p:sldId id="258" r:id="rId5"/>
    <p:sldId id="259" r:id="rId6"/>
    <p:sldId id="266" r:id="rId7"/>
    <p:sldId id="263" r:id="rId8"/>
    <p:sldId id="260" r:id="rId9"/>
    <p:sldId id="261" r:id="rId10"/>
    <p:sldId id="262" r:id="rId11"/>
    <p:sldId id="267" r:id="rId12"/>
    <p:sldId id="264" r:id="rId13"/>
    <p:sldId id="268" r:id="rId14"/>
    <p:sldId id="269" r:id="rId15"/>
    <p:sldId id="270" r:id="rId16"/>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varScale="1">
        <p:scale>
          <a:sx n="86" d="100"/>
          <a:sy n="86" d="100"/>
        </p:scale>
        <p:origin x="562" y="5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2.png"/></Relationships>
</file>

<file path=ppt/slideLayouts/_rels/slideLayout9.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2.pn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7" name="Rectangle 6"/>
          <p:cNvSpPr/>
          <p:nvPr/>
        </p:nvSpPr>
        <p:spPr>
          <a:xfrm>
            <a:off x="920834" y="1346946"/>
            <a:ext cx="10222992" cy="80683"/>
          </a:xfrm>
          <a:prstGeom prst="rect">
            <a:avLst/>
          </a:prstGeom>
          <a:blipFill dpi="0" rotWithShape="1">
            <a:blip r:embed="rId2">
              <a:alphaModFix amt="85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6200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920834" y="4299696"/>
            <a:ext cx="10222992" cy="80683"/>
          </a:xfrm>
          <a:prstGeom prst="rect">
            <a:avLst/>
          </a:prstGeom>
          <a:blipFill dpi="0" rotWithShape="1">
            <a:blip r:embed="rId2">
              <a:alphaModFix amt="85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175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920834" y="1484779"/>
            <a:ext cx="10222992" cy="2743200"/>
          </a:xfrm>
          <a:prstGeom prst="rect">
            <a:avLst/>
          </a:prstGeom>
          <a:blipFill dpi="0" rotWithShape="1">
            <a:blip r:embed="rId2">
              <a:alphaModFix amt="85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grpSp>
        <p:nvGrpSpPr>
          <p:cNvPr id="10" name="Group 9"/>
          <p:cNvGrpSpPr/>
          <p:nvPr/>
        </p:nvGrpSpPr>
        <p:grpSpPr>
          <a:xfrm>
            <a:off x="9649215" y="4068923"/>
            <a:ext cx="1080904" cy="1080902"/>
            <a:chOff x="9685338" y="4460675"/>
            <a:chExt cx="1080904" cy="1080902"/>
          </a:xfrm>
        </p:grpSpPr>
        <p:sp>
          <p:nvSpPr>
            <p:cNvPr id="11" name="Oval 10"/>
            <p:cNvSpPr/>
            <p:nvPr/>
          </p:nvSpPr>
          <p:spPr>
            <a:xfrm>
              <a:off x="9685338" y="4460675"/>
              <a:ext cx="1080904" cy="1080902"/>
            </a:xfrm>
            <a:prstGeom prst="ellipse">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saturation sat="95000"/>
                        </a14:imgEffect>
                      </a14:imgLayer>
                    </a14:imgProps>
                  </a:ext>
                </a:extLst>
              </a:blip>
              <a:srcRect/>
              <a:tile tx="0" ty="0" sx="85000" sy="85000" flip="none" algn="tl"/>
            </a:blipFill>
            <a:ln w="25400" cap="flat" cmpd="sng" algn="ctr">
              <a:noFill/>
              <a:prstDash val="solid"/>
            </a:ln>
            <a:effectLst/>
          </p:spPr>
        </p:sp>
        <p:sp>
          <p:nvSpPr>
            <p:cNvPr id="12" name="Oval 11"/>
            <p:cNvSpPr/>
            <p:nvPr/>
          </p:nvSpPr>
          <p:spPr>
            <a:xfrm>
              <a:off x="9793429" y="4568765"/>
              <a:ext cx="864723" cy="864722"/>
            </a:xfrm>
            <a:prstGeom prst="ellipse">
              <a:avLst/>
            </a:prstGeom>
            <a:noFill/>
            <a:ln w="25400" cap="flat" cmpd="sng" algn="ctr">
              <a:solidFill>
                <a:sysClr val="window" lastClr="FFFFFF"/>
              </a:solidFill>
              <a:prstDash val="solid"/>
            </a:ln>
            <a:effectLst/>
          </p:spPr>
        </p:sp>
      </p:grpSp>
      <p:sp>
        <p:nvSpPr>
          <p:cNvPr id="2" name="Title 1"/>
          <p:cNvSpPr>
            <a:spLocks noGrp="1"/>
          </p:cNvSpPr>
          <p:nvPr>
            <p:ph type="ctrTitle"/>
          </p:nvPr>
        </p:nvSpPr>
        <p:spPr>
          <a:xfrm>
            <a:off x="1051560" y="1432223"/>
            <a:ext cx="9966960" cy="3035808"/>
          </a:xfrm>
        </p:spPr>
        <p:txBody>
          <a:bodyPr anchor="ctr">
            <a:noAutofit/>
          </a:bodyPr>
          <a:lstStyle>
            <a:lvl1pPr algn="l">
              <a:lnSpc>
                <a:spcPct val="80000"/>
              </a:lnSpc>
              <a:defRPr sz="9600" cap="all" baseline="0">
                <a:blipFill dpi="0" rotWithShape="1">
                  <a:blip r:embed="rId4"/>
                  <a:srcRect/>
                  <a:tile tx="6350" ty="-127000" sx="65000" sy="64000" flip="none" algn="tl"/>
                </a:blipFill>
              </a:defRPr>
            </a:lvl1pPr>
          </a:lstStyle>
          <a:p>
            <a:r>
              <a:rPr lang="ru-RU"/>
              <a:t>Образец заголовка</a:t>
            </a:r>
            <a:endParaRPr lang="en-US" dirty="0"/>
          </a:p>
        </p:txBody>
      </p:sp>
      <p:sp>
        <p:nvSpPr>
          <p:cNvPr id="3" name="Subtitle 2"/>
          <p:cNvSpPr>
            <a:spLocks noGrp="1"/>
          </p:cNvSpPr>
          <p:nvPr>
            <p:ph type="subTitle" idx="1"/>
          </p:nvPr>
        </p:nvSpPr>
        <p:spPr>
          <a:xfrm>
            <a:off x="1069848" y="4389120"/>
            <a:ext cx="7891272" cy="1069848"/>
          </a:xfrm>
        </p:spPr>
        <p:txBody>
          <a:bodyPr>
            <a:normAutofit/>
          </a:bodyPr>
          <a:lstStyle>
            <a:lvl1pPr marL="0" indent="0" algn="l">
              <a:buNone/>
              <a:defRPr sz="2200">
                <a:solidFill>
                  <a:schemeClr val="tx1"/>
                </a:solidFill>
              </a:defRPr>
            </a:lvl1pPr>
            <a:lvl2pPr marL="457200" indent="0" algn="ctr">
              <a:buNone/>
              <a:defRPr sz="2200"/>
            </a:lvl2pPr>
            <a:lvl3pPr marL="914400" indent="0" algn="ctr">
              <a:buNone/>
              <a:defRPr sz="22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ru-RU"/>
              <a:t>Образец подзаголовка</a:t>
            </a:r>
            <a:endParaRPr lang="en-US" dirty="0"/>
          </a:p>
        </p:txBody>
      </p:sp>
      <p:sp>
        <p:nvSpPr>
          <p:cNvPr id="4" name="Date Placeholder 3"/>
          <p:cNvSpPr>
            <a:spLocks noGrp="1"/>
          </p:cNvSpPr>
          <p:nvPr>
            <p:ph type="dt" sz="half" idx="10"/>
          </p:nvPr>
        </p:nvSpPr>
        <p:spPr/>
        <p:txBody>
          <a:bodyPr/>
          <a:lstStyle/>
          <a:p>
            <a:fld id="{99B877BF-7C6C-42FA-9732-F324E7E1D1B9}" type="datetimeFigureOut">
              <a:rPr lang="ru-RU" smtClean="0"/>
              <a:pPr/>
              <a:t>22.08.2022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a:xfrm>
            <a:off x="9592733" y="4289334"/>
            <a:ext cx="1193868" cy="640080"/>
          </a:xfrm>
        </p:spPr>
        <p:txBody>
          <a:bodyPr/>
          <a:lstStyle>
            <a:lvl1pPr>
              <a:defRPr sz="2800"/>
            </a:lvl1pPr>
          </a:lstStyle>
          <a:p>
            <a:fld id="{3A02AE54-12ED-4FF6-AF30-001947160A75}" type="slidenum">
              <a:rPr lang="ru-RU" smtClean="0"/>
              <a:pPr/>
              <a:t>‹#›</a:t>
            </a:fld>
            <a:endParaRPr lang="ru-RU"/>
          </a:p>
        </p:txBody>
      </p:sp>
    </p:spTree>
    <p:extLst>
      <p:ext uri="{BB962C8B-B14F-4D97-AF65-F5344CB8AC3E}">
        <p14:creationId xmlns:p14="http://schemas.microsoft.com/office/powerpoint/2010/main" val="279391370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Vertical Text Placeholder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99B877BF-7C6C-42FA-9732-F324E7E1D1B9}" type="datetimeFigureOut">
              <a:rPr lang="ru-RU" smtClean="0"/>
              <a:pPr/>
              <a:t>22.08.2022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3A02AE54-12ED-4FF6-AF30-001947160A75}" type="slidenum">
              <a:rPr lang="ru-RU" smtClean="0"/>
              <a:pPr/>
              <a:t>‹#›</a:t>
            </a:fld>
            <a:endParaRPr lang="ru-RU"/>
          </a:p>
        </p:txBody>
      </p:sp>
    </p:spTree>
    <p:extLst>
      <p:ext uri="{BB962C8B-B14F-4D97-AF65-F5344CB8AC3E}">
        <p14:creationId xmlns:p14="http://schemas.microsoft.com/office/powerpoint/2010/main" val="36372779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533400"/>
            <a:ext cx="2552700" cy="5638800"/>
          </a:xfrm>
        </p:spPr>
        <p:txBody>
          <a:bodyPr vert="eaVert"/>
          <a:lstStyle/>
          <a:p>
            <a:r>
              <a:rPr lang="ru-RU"/>
              <a:t>Образец заголовка</a:t>
            </a:r>
            <a:endParaRPr lang="en-US" dirty="0"/>
          </a:p>
        </p:txBody>
      </p:sp>
      <p:sp>
        <p:nvSpPr>
          <p:cNvPr id="3" name="Vertical Text Placeholder 2"/>
          <p:cNvSpPr>
            <a:spLocks noGrp="1"/>
          </p:cNvSpPr>
          <p:nvPr>
            <p:ph type="body" orient="vert" idx="1"/>
          </p:nvPr>
        </p:nvSpPr>
        <p:spPr>
          <a:xfrm>
            <a:off x="1066800" y="533400"/>
            <a:ext cx="7505700" cy="5638800"/>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99B877BF-7C6C-42FA-9732-F324E7E1D1B9}" type="datetimeFigureOut">
              <a:rPr lang="ru-RU" smtClean="0"/>
              <a:pPr/>
              <a:t>22.08.2022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3A02AE54-12ED-4FF6-AF30-001947160A75}" type="slidenum">
              <a:rPr lang="ru-RU" smtClean="0"/>
              <a:pPr/>
              <a:t>‹#›</a:t>
            </a:fld>
            <a:endParaRPr lang="ru-RU"/>
          </a:p>
        </p:txBody>
      </p:sp>
    </p:spTree>
    <p:extLst>
      <p:ext uri="{BB962C8B-B14F-4D97-AF65-F5344CB8AC3E}">
        <p14:creationId xmlns:p14="http://schemas.microsoft.com/office/powerpoint/2010/main" val="11552370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Content Placeholder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99B877BF-7C6C-42FA-9732-F324E7E1D1B9}" type="datetimeFigureOut">
              <a:rPr lang="ru-RU" smtClean="0"/>
              <a:pPr/>
              <a:t>22.08.2022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3A02AE54-12ED-4FF6-AF30-001947160A75}" type="slidenum">
              <a:rPr lang="ru-RU" smtClean="0"/>
              <a:pPr/>
              <a:t>‹#›</a:t>
            </a:fld>
            <a:endParaRPr lang="ru-RU"/>
          </a:p>
        </p:txBody>
      </p:sp>
    </p:spTree>
    <p:extLst>
      <p:ext uri="{BB962C8B-B14F-4D97-AF65-F5344CB8AC3E}">
        <p14:creationId xmlns:p14="http://schemas.microsoft.com/office/powerpoint/2010/main" val="15481969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spTree>
      <p:nvGrpSpPr>
        <p:cNvPr id="1" name=""/>
        <p:cNvGrpSpPr/>
        <p:nvPr/>
      </p:nvGrpSpPr>
      <p:grpSpPr>
        <a:xfrm>
          <a:off x="0" y="0"/>
          <a:ext cx="0" cy="0"/>
          <a:chOff x="0" y="0"/>
          <a:chExt cx="0" cy="0"/>
        </a:xfrm>
      </p:grpSpPr>
      <p:sp>
        <p:nvSpPr>
          <p:cNvPr id="7" name="Rectangle 6"/>
          <p:cNvSpPr/>
          <p:nvPr/>
        </p:nvSpPr>
        <p:spPr>
          <a:xfrm>
            <a:off x="0" y="4917989"/>
            <a:ext cx="12192000" cy="1940010"/>
          </a:xfrm>
          <a:prstGeom prst="rect">
            <a:avLst/>
          </a:prstGeom>
          <a:blipFill dpi="0" rotWithShape="1">
            <a:blip r:embed="rId2">
              <a:alphaModFix amt="85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2167128" y="1225296"/>
            <a:ext cx="9281160" cy="3520440"/>
          </a:xfrm>
        </p:spPr>
        <p:txBody>
          <a:bodyPr anchor="ctr">
            <a:normAutofit/>
          </a:bodyPr>
          <a:lstStyle>
            <a:lvl1pPr>
              <a:lnSpc>
                <a:spcPct val="80000"/>
              </a:lnSpc>
              <a:defRPr sz="8000" b="0"/>
            </a:lvl1pPr>
          </a:lstStyle>
          <a:p>
            <a:r>
              <a:rPr lang="ru-RU"/>
              <a:t>Образец заголовка</a:t>
            </a:r>
            <a:endParaRPr lang="en-US" dirty="0"/>
          </a:p>
        </p:txBody>
      </p:sp>
      <p:sp>
        <p:nvSpPr>
          <p:cNvPr id="3" name="Text Placeholder 2"/>
          <p:cNvSpPr>
            <a:spLocks noGrp="1"/>
          </p:cNvSpPr>
          <p:nvPr>
            <p:ph type="body" idx="1"/>
          </p:nvPr>
        </p:nvSpPr>
        <p:spPr>
          <a:xfrm>
            <a:off x="2165774" y="5020056"/>
            <a:ext cx="9052560" cy="1066800"/>
          </a:xfrm>
        </p:spPr>
        <p:txBody>
          <a:bodyPr anchor="t">
            <a:normAutofit/>
          </a:bodyPr>
          <a:lstStyle>
            <a:lvl1pPr marL="0" indent="0">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a:xfrm>
            <a:off x="8593667" y="6272784"/>
            <a:ext cx="2644309" cy="365125"/>
          </a:xfrm>
        </p:spPr>
        <p:txBody>
          <a:bodyPr/>
          <a:lstStyle/>
          <a:p>
            <a:fld id="{99B877BF-7C6C-42FA-9732-F324E7E1D1B9}" type="datetimeFigureOut">
              <a:rPr lang="ru-RU" smtClean="0"/>
              <a:pPr/>
              <a:t>22.08.2022</a:t>
            </a:fld>
            <a:endParaRPr lang="ru-RU"/>
          </a:p>
        </p:txBody>
      </p:sp>
      <p:sp>
        <p:nvSpPr>
          <p:cNvPr id="5" name="Footer Placeholder 4"/>
          <p:cNvSpPr>
            <a:spLocks noGrp="1"/>
          </p:cNvSpPr>
          <p:nvPr>
            <p:ph type="ftr" sz="quarter" idx="11"/>
          </p:nvPr>
        </p:nvSpPr>
        <p:spPr>
          <a:xfrm>
            <a:off x="2182708" y="6272784"/>
            <a:ext cx="6327648" cy="365125"/>
          </a:xfrm>
        </p:spPr>
        <p:txBody>
          <a:bodyPr/>
          <a:lstStyle/>
          <a:p>
            <a:endParaRPr lang="ru-RU"/>
          </a:p>
        </p:txBody>
      </p:sp>
      <p:grpSp>
        <p:nvGrpSpPr>
          <p:cNvPr id="8" name="Group 7"/>
          <p:cNvGrpSpPr/>
          <p:nvPr/>
        </p:nvGrpSpPr>
        <p:grpSpPr>
          <a:xfrm>
            <a:off x="897399" y="2325848"/>
            <a:ext cx="1080904" cy="1080902"/>
            <a:chOff x="9685338" y="4460675"/>
            <a:chExt cx="1080904" cy="1080902"/>
          </a:xfrm>
        </p:grpSpPr>
        <p:sp>
          <p:nvSpPr>
            <p:cNvPr id="9" name="Oval 8"/>
            <p:cNvSpPr/>
            <p:nvPr/>
          </p:nvSpPr>
          <p:spPr>
            <a:xfrm>
              <a:off x="9685338" y="4460675"/>
              <a:ext cx="1080904" cy="1080902"/>
            </a:xfrm>
            <a:prstGeom prst="ellipse">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saturation sat="95000"/>
                        </a14:imgEffect>
                      </a14:imgLayer>
                    </a14:imgProps>
                  </a:ext>
                </a:extLst>
              </a:blip>
              <a:srcRect/>
              <a:tile tx="0" ty="0" sx="85000" sy="85000" flip="none" algn="tl"/>
            </a:blipFill>
            <a:ln w="25400" cap="flat" cmpd="sng" algn="ctr">
              <a:noFill/>
              <a:prstDash val="solid"/>
            </a:ln>
            <a:effectLst/>
          </p:spPr>
        </p:sp>
        <p:sp>
          <p:nvSpPr>
            <p:cNvPr id="10" name="Oval 9"/>
            <p:cNvSpPr/>
            <p:nvPr/>
          </p:nvSpPr>
          <p:spPr>
            <a:xfrm>
              <a:off x="9793429" y="4568765"/>
              <a:ext cx="864723" cy="864722"/>
            </a:xfrm>
            <a:prstGeom prst="ellipse">
              <a:avLst/>
            </a:prstGeom>
            <a:noFill/>
            <a:ln w="25400" cap="flat" cmpd="sng" algn="ctr">
              <a:solidFill>
                <a:sysClr val="window" lastClr="FFFFFF"/>
              </a:solidFill>
              <a:prstDash val="solid"/>
            </a:ln>
            <a:effectLst/>
          </p:spPr>
        </p:sp>
      </p:grpSp>
      <p:sp>
        <p:nvSpPr>
          <p:cNvPr id="6" name="Slide Number Placeholder 5"/>
          <p:cNvSpPr>
            <a:spLocks noGrp="1"/>
          </p:cNvSpPr>
          <p:nvPr>
            <p:ph type="sldNum" sz="quarter" idx="12"/>
          </p:nvPr>
        </p:nvSpPr>
        <p:spPr>
          <a:xfrm>
            <a:off x="843702" y="2506133"/>
            <a:ext cx="1188298" cy="720332"/>
          </a:xfrm>
        </p:spPr>
        <p:txBody>
          <a:bodyPr/>
          <a:lstStyle>
            <a:lvl1pPr>
              <a:defRPr sz="2800"/>
            </a:lvl1pPr>
          </a:lstStyle>
          <a:p>
            <a:fld id="{3A02AE54-12ED-4FF6-AF30-001947160A75}" type="slidenum">
              <a:rPr lang="ru-RU" smtClean="0"/>
              <a:pPr/>
              <a:t>‹#›</a:t>
            </a:fld>
            <a:endParaRPr lang="ru-RU"/>
          </a:p>
        </p:txBody>
      </p:sp>
    </p:spTree>
    <p:extLst>
      <p:ext uri="{BB962C8B-B14F-4D97-AF65-F5344CB8AC3E}">
        <p14:creationId xmlns:p14="http://schemas.microsoft.com/office/powerpoint/2010/main" val="246495785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Content Placeholder 2"/>
          <p:cNvSpPr>
            <a:spLocks noGrp="1"/>
          </p:cNvSpPr>
          <p:nvPr>
            <p:ph sz="half" idx="1"/>
          </p:nvPr>
        </p:nvSpPr>
        <p:spPr>
          <a:xfrm>
            <a:off x="1069848" y="2194560"/>
            <a:ext cx="4754880" cy="3977640"/>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Content Placeholder 3"/>
          <p:cNvSpPr>
            <a:spLocks noGrp="1"/>
          </p:cNvSpPr>
          <p:nvPr>
            <p:ph sz="half" idx="2"/>
          </p:nvPr>
        </p:nvSpPr>
        <p:spPr>
          <a:xfrm>
            <a:off x="6364224" y="2194560"/>
            <a:ext cx="4754880" cy="3977640"/>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5" name="Date Placeholder 4"/>
          <p:cNvSpPr>
            <a:spLocks noGrp="1"/>
          </p:cNvSpPr>
          <p:nvPr>
            <p:ph type="dt" sz="half" idx="10"/>
          </p:nvPr>
        </p:nvSpPr>
        <p:spPr/>
        <p:txBody>
          <a:bodyPr/>
          <a:lstStyle/>
          <a:p>
            <a:fld id="{99B877BF-7C6C-42FA-9732-F324E7E1D1B9}" type="datetimeFigureOut">
              <a:rPr lang="ru-RU" smtClean="0"/>
              <a:pPr/>
              <a:t>22.08.2022</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3A02AE54-12ED-4FF6-AF30-001947160A75}" type="slidenum">
              <a:rPr lang="ru-RU" smtClean="0"/>
              <a:pPr/>
              <a:t>‹#›</a:t>
            </a:fld>
            <a:endParaRPr lang="ru-RU"/>
          </a:p>
        </p:txBody>
      </p:sp>
    </p:spTree>
    <p:extLst>
      <p:ext uri="{BB962C8B-B14F-4D97-AF65-F5344CB8AC3E}">
        <p14:creationId xmlns:p14="http://schemas.microsoft.com/office/powerpoint/2010/main" val="253066993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ru-RU"/>
              <a:t>Образец заголовка</a:t>
            </a:r>
            <a:endParaRPr lang="en-US" dirty="0"/>
          </a:p>
        </p:txBody>
      </p:sp>
      <p:sp>
        <p:nvSpPr>
          <p:cNvPr id="3" name="Text Placeholder 2"/>
          <p:cNvSpPr>
            <a:spLocks noGrp="1"/>
          </p:cNvSpPr>
          <p:nvPr>
            <p:ph type="body" idx="1"/>
          </p:nvPr>
        </p:nvSpPr>
        <p:spPr>
          <a:xfrm>
            <a:off x="1066800" y="2048256"/>
            <a:ext cx="4754880" cy="640080"/>
          </a:xfrm>
        </p:spPr>
        <p:txBody>
          <a:bodyPr anchor="ctr">
            <a:normAutofit/>
          </a:bodyPr>
          <a:lstStyle>
            <a:lvl1pPr marL="0" indent="0">
              <a:buNone/>
              <a:defRPr sz="2000" b="1">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Content Placeholder 3"/>
          <p:cNvSpPr>
            <a:spLocks noGrp="1"/>
          </p:cNvSpPr>
          <p:nvPr>
            <p:ph sz="half" idx="2"/>
          </p:nvPr>
        </p:nvSpPr>
        <p:spPr>
          <a:xfrm>
            <a:off x="1069848" y="2743200"/>
            <a:ext cx="4754880" cy="3291840"/>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5" name="Text Placeholder 4"/>
          <p:cNvSpPr>
            <a:spLocks noGrp="1"/>
          </p:cNvSpPr>
          <p:nvPr>
            <p:ph type="body" sz="quarter" idx="3"/>
          </p:nvPr>
        </p:nvSpPr>
        <p:spPr>
          <a:xfrm>
            <a:off x="6364224" y="2048256"/>
            <a:ext cx="4754880" cy="640080"/>
          </a:xfrm>
        </p:spPr>
        <p:txBody>
          <a:bodyPr anchor="ctr">
            <a:normAutofit/>
          </a:bodyPr>
          <a:lstStyle>
            <a:lvl1pPr marL="0" indent="0">
              <a:buNone/>
              <a:defRPr sz="2000" b="1">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Content Placeholder 5"/>
          <p:cNvSpPr>
            <a:spLocks noGrp="1"/>
          </p:cNvSpPr>
          <p:nvPr>
            <p:ph sz="quarter" idx="4"/>
          </p:nvPr>
        </p:nvSpPr>
        <p:spPr>
          <a:xfrm>
            <a:off x="6364224" y="2743200"/>
            <a:ext cx="4754880" cy="3291840"/>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7" name="Date Placeholder 6"/>
          <p:cNvSpPr>
            <a:spLocks noGrp="1"/>
          </p:cNvSpPr>
          <p:nvPr>
            <p:ph type="dt" sz="half" idx="10"/>
          </p:nvPr>
        </p:nvSpPr>
        <p:spPr/>
        <p:txBody>
          <a:bodyPr/>
          <a:lstStyle/>
          <a:p>
            <a:fld id="{99B877BF-7C6C-42FA-9732-F324E7E1D1B9}" type="datetimeFigureOut">
              <a:rPr lang="ru-RU" smtClean="0"/>
              <a:pPr/>
              <a:t>22.08.2022</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3A02AE54-12ED-4FF6-AF30-001947160A75}" type="slidenum">
              <a:rPr lang="ru-RU" smtClean="0"/>
              <a:pPr/>
              <a:t>‹#›</a:t>
            </a:fld>
            <a:endParaRPr lang="ru-RU"/>
          </a:p>
        </p:txBody>
      </p:sp>
    </p:spTree>
    <p:extLst>
      <p:ext uri="{BB962C8B-B14F-4D97-AF65-F5344CB8AC3E}">
        <p14:creationId xmlns:p14="http://schemas.microsoft.com/office/powerpoint/2010/main" val="72477199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ru-RU"/>
              <a:t>Образец заголовка</a:t>
            </a:r>
            <a:endParaRPr lang="en-US" dirty="0"/>
          </a:p>
        </p:txBody>
      </p:sp>
      <p:sp>
        <p:nvSpPr>
          <p:cNvPr id="3" name="Date Placeholder 2"/>
          <p:cNvSpPr>
            <a:spLocks noGrp="1"/>
          </p:cNvSpPr>
          <p:nvPr>
            <p:ph type="dt" sz="half" idx="10"/>
          </p:nvPr>
        </p:nvSpPr>
        <p:spPr/>
        <p:txBody>
          <a:bodyPr/>
          <a:lstStyle/>
          <a:p>
            <a:fld id="{99B877BF-7C6C-42FA-9732-F324E7E1D1B9}" type="datetimeFigureOut">
              <a:rPr lang="ru-RU" smtClean="0"/>
              <a:pPr/>
              <a:t>22.08.2022</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3A02AE54-12ED-4FF6-AF30-001947160A75}" type="slidenum">
              <a:rPr lang="ru-RU" smtClean="0"/>
              <a:pPr/>
              <a:t>‹#›</a:t>
            </a:fld>
            <a:endParaRPr lang="ru-RU"/>
          </a:p>
        </p:txBody>
      </p:sp>
    </p:spTree>
    <p:extLst>
      <p:ext uri="{BB962C8B-B14F-4D97-AF65-F5344CB8AC3E}">
        <p14:creationId xmlns:p14="http://schemas.microsoft.com/office/powerpoint/2010/main" val="10865896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9B877BF-7C6C-42FA-9732-F324E7E1D1B9}" type="datetimeFigureOut">
              <a:rPr lang="ru-RU" smtClean="0"/>
              <a:pPr/>
              <a:t>22.08.2022</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3A02AE54-12ED-4FF6-AF30-001947160A75}" type="slidenum">
              <a:rPr lang="ru-RU" smtClean="0"/>
              <a:pPr/>
              <a:t>‹#›</a:t>
            </a:fld>
            <a:endParaRPr lang="ru-RU"/>
          </a:p>
        </p:txBody>
      </p:sp>
    </p:spTree>
    <p:extLst>
      <p:ext uri="{BB962C8B-B14F-4D97-AF65-F5344CB8AC3E}">
        <p14:creationId xmlns:p14="http://schemas.microsoft.com/office/powerpoint/2010/main" val="334941302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8" name="Rectangle 7"/>
          <p:cNvSpPr/>
          <p:nvPr/>
        </p:nvSpPr>
        <p:spPr>
          <a:xfrm>
            <a:off x="8303740" y="0"/>
            <a:ext cx="3888259" cy="6857999"/>
          </a:xfrm>
          <a:prstGeom prst="rect">
            <a:avLst/>
          </a:prstGeom>
          <a:blipFill dpi="0" rotWithShape="1">
            <a:blip r:embed="rId2">
              <a:alphaModFix amt="60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549640" y="685800"/>
            <a:ext cx="3200400" cy="1737360"/>
          </a:xfrm>
        </p:spPr>
        <p:txBody>
          <a:bodyPr anchor="b">
            <a:normAutofit/>
          </a:bodyPr>
          <a:lstStyle>
            <a:lvl1pPr>
              <a:defRPr sz="3200" b="1"/>
            </a:lvl1pPr>
          </a:lstStyle>
          <a:p>
            <a:r>
              <a:rPr lang="ru-RU"/>
              <a:t>Образец заголовка</a:t>
            </a:r>
            <a:endParaRPr lang="en-US" dirty="0"/>
          </a:p>
        </p:txBody>
      </p:sp>
      <p:sp>
        <p:nvSpPr>
          <p:cNvPr id="3" name="Content Placeholder 2"/>
          <p:cNvSpPr>
            <a:spLocks noGrp="1"/>
          </p:cNvSpPr>
          <p:nvPr>
            <p:ph idx="1"/>
          </p:nvPr>
        </p:nvSpPr>
        <p:spPr>
          <a:xfrm>
            <a:off x="838200" y="685800"/>
            <a:ext cx="6711696" cy="5020056"/>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Text Placeholder 3"/>
          <p:cNvSpPr>
            <a:spLocks noGrp="1"/>
          </p:cNvSpPr>
          <p:nvPr>
            <p:ph type="body" sz="half" idx="2"/>
          </p:nvPr>
        </p:nvSpPr>
        <p:spPr>
          <a:xfrm>
            <a:off x="8549640" y="2423160"/>
            <a:ext cx="3200400" cy="3291840"/>
          </a:xfrm>
        </p:spPr>
        <p:txBody>
          <a:bodyPr>
            <a:normAutofit/>
          </a:bodyPr>
          <a:lstStyle>
            <a:lvl1pPr marL="0" indent="0">
              <a:lnSpc>
                <a:spcPct val="100000"/>
              </a:lnSpc>
              <a:spcBef>
                <a:spcPts val="1000"/>
              </a:spcBef>
              <a:buNone/>
              <a:defRPr sz="1400">
                <a:solidFill>
                  <a:schemeClr val="accent1">
                    <a:lumMod val="7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Date Placeholder 4"/>
          <p:cNvSpPr>
            <a:spLocks noGrp="1"/>
          </p:cNvSpPr>
          <p:nvPr>
            <p:ph type="dt" sz="half" idx="10"/>
          </p:nvPr>
        </p:nvSpPr>
        <p:spPr/>
        <p:txBody>
          <a:bodyPr/>
          <a:lstStyle/>
          <a:p>
            <a:fld id="{99B877BF-7C6C-42FA-9732-F324E7E1D1B9}" type="datetimeFigureOut">
              <a:rPr lang="ru-RU" smtClean="0"/>
              <a:pPr/>
              <a:t>22.08.2022</a:t>
            </a:fld>
            <a:endParaRPr lang="ru-RU"/>
          </a:p>
        </p:txBody>
      </p:sp>
      <p:sp>
        <p:nvSpPr>
          <p:cNvPr id="6" name="Footer Placeholder 5"/>
          <p:cNvSpPr>
            <a:spLocks noGrp="1"/>
          </p:cNvSpPr>
          <p:nvPr>
            <p:ph type="ftr" sz="quarter" idx="11"/>
          </p:nvPr>
        </p:nvSpPr>
        <p:spPr/>
        <p:txBody>
          <a:bodyPr/>
          <a:lstStyle/>
          <a:p>
            <a:endParaRPr lang="ru-RU"/>
          </a:p>
        </p:txBody>
      </p:sp>
      <p:grpSp>
        <p:nvGrpSpPr>
          <p:cNvPr id="9" name="Group 8"/>
          <p:cNvGrpSpPr>
            <a:grpSpLocks noChangeAspect="1"/>
          </p:cNvGrpSpPr>
          <p:nvPr/>
        </p:nvGrpSpPr>
        <p:grpSpPr>
          <a:xfrm>
            <a:off x="11401725" y="6229681"/>
            <a:ext cx="457200" cy="457200"/>
            <a:chOff x="11361456" y="6195813"/>
            <a:chExt cx="548640" cy="548640"/>
          </a:xfrm>
        </p:grpSpPr>
        <p:sp>
          <p:nvSpPr>
            <p:cNvPr id="10" name="Oval 9"/>
            <p:cNvSpPr/>
            <p:nvPr/>
          </p:nvSpPr>
          <p:spPr>
            <a:xfrm>
              <a:off x="11361456" y="6195813"/>
              <a:ext cx="548640" cy="548640"/>
            </a:xfrm>
            <a:prstGeom prst="ellipse">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saturation sat="95000"/>
                        </a14:imgEffect>
                        <a14:imgEffect>
                          <a14:brightnessContrast bright="-40000" contrast="20000"/>
                        </a14:imgEffect>
                      </a14:imgLayer>
                    </a14:imgProps>
                  </a:ext>
                </a:extLst>
              </a:blip>
              <a:srcRect/>
              <a:tile tx="50800" ty="0" sx="85000" sy="85000" flip="none" algn="tl"/>
            </a:blipFill>
            <a:ln w="25400" cap="flat" cmpd="sng" algn="ctr">
              <a:noFill/>
              <a:prstDash val="solid"/>
            </a:ln>
            <a:effectLst/>
          </p:spPr>
        </p:sp>
        <p:sp>
          <p:nvSpPr>
            <p:cNvPr id="11" name="Oval 10"/>
            <p:cNvSpPr/>
            <p:nvPr/>
          </p:nvSpPr>
          <p:spPr>
            <a:xfrm>
              <a:off x="11396488" y="6230844"/>
              <a:ext cx="478576" cy="478578"/>
            </a:xfrm>
            <a:prstGeom prst="ellipse">
              <a:avLst/>
            </a:prstGeom>
            <a:noFill/>
            <a:ln w="12700" cap="flat" cmpd="sng" algn="ctr">
              <a:solidFill>
                <a:sysClr val="window" lastClr="FFFFFF"/>
              </a:solidFill>
              <a:prstDash val="solid"/>
            </a:ln>
            <a:effectLst/>
          </p:spPr>
        </p:sp>
      </p:grpSp>
      <p:sp>
        <p:nvSpPr>
          <p:cNvPr id="7" name="Slide Number Placeholder 6"/>
          <p:cNvSpPr>
            <a:spLocks noGrp="1"/>
          </p:cNvSpPr>
          <p:nvPr>
            <p:ph type="sldNum" sz="quarter" idx="12"/>
          </p:nvPr>
        </p:nvSpPr>
        <p:spPr/>
        <p:txBody>
          <a:bodyPr/>
          <a:lstStyle/>
          <a:p>
            <a:fld id="{3A02AE54-12ED-4FF6-AF30-001947160A75}" type="slidenum">
              <a:rPr lang="ru-RU" smtClean="0"/>
              <a:pPr/>
              <a:t>‹#›</a:t>
            </a:fld>
            <a:endParaRPr lang="ru-RU"/>
          </a:p>
        </p:txBody>
      </p:sp>
    </p:spTree>
    <p:extLst>
      <p:ext uri="{BB962C8B-B14F-4D97-AF65-F5344CB8AC3E}">
        <p14:creationId xmlns:p14="http://schemas.microsoft.com/office/powerpoint/2010/main" val="272019248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11" name="Rectangle 10"/>
          <p:cNvSpPr/>
          <p:nvPr/>
        </p:nvSpPr>
        <p:spPr>
          <a:xfrm>
            <a:off x="8303740" y="0"/>
            <a:ext cx="3888259" cy="6857999"/>
          </a:xfrm>
          <a:prstGeom prst="rect">
            <a:avLst/>
          </a:prstGeom>
          <a:blipFill dpi="0" rotWithShape="1">
            <a:blip r:embed="rId2">
              <a:alphaModFix amt="60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549640" y="685800"/>
            <a:ext cx="3200400" cy="1737360"/>
          </a:xfrm>
        </p:spPr>
        <p:txBody>
          <a:bodyPr anchor="b">
            <a:normAutofit/>
          </a:bodyPr>
          <a:lstStyle>
            <a:lvl1pPr>
              <a:defRPr sz="3200" b="1"/>
            </a:lvl1pPr>
          </a:lstStyle>
          <a:p>
            <a:r>
              <a:rPr lang="ru-RU"/>
              <a:t>Образец заголовка</a:t>
            </a:r>
            <a:endParaRPr lang="en-US" dirty="0"/>
          </a:p>
        </p:txBody>
      </p:sp>
      <p:sp>
        <p:nvSpPr>
          <p:cNvPr id="3" name="Picture Placeholder 2"/>
          <p:cNvSpPr>
            <a:spLocks noGrp="1" noChangeAspect="1"/>
          </p:cNvSpPr>
          <p:nvPr>
            <p:ph type="pic" idx="1"/>
          </p:nvPr>
        </p:nvSpPr>
        <p:spPr>
          <a:xfrm>
            <a:off x="0" y="0"/>
            <a:ext cx="8303740" cy="6858000"/>
          </a:xfrm>
          <a:solidFill>
            <a:schemeClr val="tx2">
              <a:lumMod val="20000"/>
              <a:lumOff val="80000"/>
            </a:schemeClr>
          </a:solidFill>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a:t>Вставка рисунка</a:t>
            </a:r>
            <a:endParaRPr lang="en-US" dirty="0"/>
          </a:p>
        </p:txBody>
      </p:sp>
      <p:sp>
        <p:nvSpPr>
          <p:cNvPr id="4" name="Text Placeholder 3"/>
          <p:cNvSpPr>
            <a:spLocks noGrp="1"/>
          </p:cNvSpPr>
          <p:nvPr>
            <p:ph type="body" sz="half" idx="2"/>
          </p:nvPr>
        </p:nvSpPr>
        <p:spPr>
          <a:xfrm>
            <a:off x="8549640" y="2423160"/>
            <a:ext cx="3200400" cy="3291840"/>
          </a:xfrm>
        </p:spPr>
        <p:txBody>
          <a:bodyPr>
            <a:normAutofit/>
          </a:bodyPr>
          <a:lstStyle>
            <a:lvl1pPr marL="0" indent="0">
              <a:lnSpc>
                <a:spcPct val="100000"/>
              </a:lnSpc>
              <a:spcBef>
                <a:spcPts val="1000"/>
              </a:spcBef>
              <a:buNone/>
              <a:defRPr sz="1400">
                <a:solidFill>
                  <a:schemeClr val="accent1">
                    <a:lumMod val="7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Date Placeholder 4"/>
          <p:cNvSpPr>
            <a:spLocks noGrp="1"/>
          </p:cNvSpPr>
          <p:nvPr>
            <p:ph type="dt" sz="half" idx="10"/>
          </p:nvPr>
        </p:nvSpPr>
        <p:spPr/>
        <p:txBody>
          <a:bodyPr/>
          <a:lstStyle/>
          <a:p>
            <a:fld id="{99B877BF-7C6C-42FA-9732-F324E7E1D1B9}" type="datetimeFigureOut">
              <a:rPr lang="ru-RU" smtClean="0"/>
              <a:pPr/>
              <a:t>22.08.2022</a:t>
            </a:fld>
            <a:endParaRPr lang="ru-RU"/>
          </a:p>
        </p:txBody>
      </p:sp>
      <p:grpSp>
        <p:nvGrpSpPr>
          <p:cNvPr id="8" name="Group 7"/>
          <p:cNvGrpSpPr>
            <a:grpSpLocks noChangeAspect="1"/>
          </p:cNvGrpSpPr>
          <p:nvPr/>
        </p:nvGrpSpPr>
        <p:grpSpPr>
          <a:xfrm>
            <a:off x="11401725" y="6229681"/>
            <a:ext cx="457200" cy="457200"/>
            <a:chOff x="11361456" y="6195813"/>
            <a:chExt cx="548640" cy="548640"/>
          </a:xfrm>
        </p:grpSpPr>
        <p:sp>
          <p:nvSpPr>
            <p:cNvPr id="9" name="Oval 8"/>
            <p:cNvSpPr/>
            <p:nvPr/>
          </p:nvSpPr>
          <p:spPr>
            <a:xfrm>
              <a:off x="11361456" y="6195813"/>
              <a:ext cx="548640" cy="548640"/>
            </a:xfrm>
            <a:prstGeom prst="ellipse">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saturation sat="95000"/>
                        </a14:imgEffect>
                        <a14:imgEffect>
                          <a14:brightnessContrast bright="-40000" contrast="20000"/>
                        </a14:imgEffect>
                      </a14:imgLayer>
                    </a14:imgProps>
                  </a:ext>
                </a:extLst>
              </a:blip>
              <a:srcRect/>
              <a:tile tx="50800" ty="0" sx="85000" sy="85000" flip="none" algn="tl"/>
            </a:blipFill>
            <a:ln w="25400" cap="flat" cmpd="sng" algn="ctr">
              <a:noFill/>
              <a:prstDash val="solid"/>
            </a:ln>
            <a:effectLst/>
          </p:spPr>
        </p:sp>
        <p:sp>
          <p:nvSpPr>
            <p:cNvPr id="10" name="Oval 9"/>
            <p:cNvSpPr/>
            <p:nvPr/>
          </p:nvSpPr>
          <p:spPr>
            <a:xfrm>
              <a:off x="11396488" y="6230844"/>
              <a:ext cx="478576" cy="478578"/>
            </a:xfrm>
            <a:prstGeom prst="ellipse">
              <a:avLst/>
            </a:prstGeom>
            <a:noFill/>
            <a:ln w="12700" cap="flat" cmpd="sng" algn="ctr">
              <a:solidFill>
                <a:sysClr val="window" lastClr="FFFFFF"/>
              </a:solidFill>
              <a:prstDash val="solid"/>
            </a:ln>
            <a:effectLst/>
          </p:spPr>
        </p:sp>
      </p:grpSp>
      <p:sp>
        <p:nvSpPr>
          <p:cNvPr id="7" name="Slide Number Placeholder 6"/>
          <p:cNvSpPr>
            <a:spLocks noGrp="1"/>
          </p:cNvSpPr>
          <p:nvPr>
            <p:ph type="sldNum" sz="quarter" idx="12"/>
          </p:nvPr>
        </p:nvSpPr>
        <p:spPr/>
        <p:txBody>
          <a:bodyPr/>
          <a:lstStyle/>
          <a:p>
            <a:fld id="{3A02AE54-12ED-4FF6-AF30-001947160A75}" type="slidenum">
              <a:rPr lang="ru-RU" smtClean="0"/>
              <a:pPr/>
              <a:t>‹#›</a:t>
            </a:fld>
            <a:endParaRPr lang="ru-RU"/>
          </a:p>
        </p:txBody>
      </p:sp>
    </p:spTree>
    <p:extLst>
      <p:ext uri="{BB962C8B-B14F-4D97-AF65-F5344CB8AC3E}">
        <p14:creationId xmlns:p14="http://schemas.microsoft.com/office/powerpoint/2010/main" val="102314651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microsoft.com/office/2007/relationships/hdphoto" Target="../media/hdphoto1.wdp"/></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069848" y="484632"/>
            <a:ext cx="10058400" cy="1609344"/>
          </a:xfrm>
          <a:prstGeom prst="rect">
            <a:avLst/>
          </a:prstGeom>
        </p:spPr>
        <p:txBody>
          <a:bodyPr vert="horz" lIns="91440" tIns="45720" rIns="91440" bIns="45720" rtlCol="0" anchor="ctr">
            <a:normAutofit/>
          </a:bodyPr>
          <a:lstStyle/>
          <a:p>
            <a:r>
              <a:rPr lang="ru-RU"/>
              <a:t>Образец заголовка</a:t>
            </a:r>
            <a:endParaRPr lang="en-US" dirty="0"/>
          </a:p>
        </p:txBody>
      </p:sp>
      <p:sp>
        <p:nvSpPr>
          <p:cNvPr id="3" name="Text Placeholder 2"/>
          <p:cNvSpPr>
            <a:spLocks noGrp="1"/>
          </p:cNvSpPr>
          <p:nvPr>
            <p:ph type="body" idx="1"/>
          </p:nvPr>
        </p:nvSpPr>
        <p:spPr>
          <a:xfrm>
            <a:off x="1069848" y="2121408"/>
            <a:ext cx="10058400" cy="4050792"/>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2"/>
          </p:nvPr>
        </p:nvSpPr>
        <p:spPr>
          <a:xfrm>
            <a:off x="7964424" y="6272784"/>
            <a:ext cx="3273552" cy="365125"/>
          </a:xfrm>
          <a:prstGeom prst="rect">
            <a:avLst/>
          </a:prstGeom>
        </p:spPr>
        <p:txBody>
          <a:bodyPr vert="horz" lIns="91440" tIns="45720" rIns="91440" bIns="45720" rtlCol="0" anchor="ctr"/>
          <a:lstStyle>
            <a:lvl1pPr algn="r">
              <a:defRPr sz="1100">
                <a:solidFill>
                  <a:schemeClr val="tx2"/>
                </a:solidFill>
              </a:defRPr>
            </a:lvl1pPr>
          </a:lstStyle>
          <a:p>
            <a:fld id="{99B877BF-7C6C-42FA-9732-F324E7E1D1B9}" type="datetimeFigureOut">
              <a:rPr lang="ru-RU" smtClean="0"/>
              <a:pPr/>
              <a:t>22.08.2022</a:t>
            </a:fld>
            <a:endParaRPr lang="ru-RU"/>
          </a:p>
        </p:txBody>
      </p:sp>
      <p:sp>
        <p:nvSpPr>
          <p:cNvPr id="5" name="Footer Placeholder 4"/>
          <p:cNvSpPr>
            <a:spLocks noGrp="1"/>
          </p:cNvSpPr>
          <p:nvPr>
            <p:ph type="ftr" sz="quarter" idx="3"/>
          </p:nvPr>
        </p:nvSpPr>
        <p:spPr>
          <a:xfrm>
            <a:off x="1088136" y="6272784"/>
            <a:ext cx="6327648" cy="365125"/>
          </a:xfrm>
          <a:prstGeom prst="rect">
            <a:avLst/>
          </a:prstGeom>
        </p:spPr>
        <p:txBody>
          <a:bodyPr vert="horz" lIns="91440" tIns="45720" rIns="91440" bIns="45720" rtlCol="0" anchor="ctr"/>
          <a:lstStyle>
            <a:lvl1pPr algn="l">
              <a:defRPr sz="1100">
                <a:solidFill>
                  <a:schemeClr val="tx2"/>
                </a:solidFill>
              </a:defRPr>
            </a:lvl1pPr>
          </a:lstStyle>
          <a:p>
            <a:endParaRPr lang="ru-RU"/>
          </a:p>
        </p:txBody>
      </p:sp>
      <p:grpSp>
        <p:nvGrpSpPr>
          <p:cNvPr id="7" name="Group 6"/>
          <p:cNvGrpSpPr>
            <a:grpSpLocks noChangeAspect="1"/>
          </p:cNvGrpSpPr>
          <p:nvPr/>
        </p:nvGrpSpPr>
        <p:grpSpPr>
          <a:xfrm>
            <a:off x="11401725" y="6229681"/>
            <a:ext cx="457200" cy="457200"/>
            <a:chOff x="11361456" y="6195813"/>
            <a:chExt cx="548640" cy="548640"/>
          </a:xfrm>
        </p:grpSpPr>
        <p:sp>
          <p:nvSpPr>
            <p:cNvPr id="8" name="Oval 7"/>
            <p:cNvSpPr/>
            <p:nvPr/>
          </p:nvSpPr>
          <p:spPr>
            <a:xfrm>
              <a:off x="11361456" y="6195813"/>
              <a:ext cx="548640" cy="548640"/>
            </a:xfrm>
            <a:prstGeom prst="ellipse">
              <a:avLst/>
            </a:prstGeom>
            <a:blipFill dpi="0" rotWithShape="1">
              <a:blip r:embed="rId13">
                <a:duotone>
                  <a:schemeClr val="accent1">
                    <a:shade val="45000"/>
                    <a:satMod val="135000"/>
                  </a:schemeClr>
                  <a:prstClr val="white"/>
                </a:duotone>
                <a:extLst>
                  <a:ext uri="{BEBA8EAE-BF5A-486C-A8C5-ECC9F3942E4B}">
                    <a14:imgProps xmlns:a14="http://schemas.microsoft.com/office/drawing/2010/main">
                      <a14:imgLayer r:embed="rId14">
                        <a14:imgEffect>
                          <a14:saturation sat="95000"/>
                        </a14:imgEffect>
                        <a14:imgEffect>
                          <a14:brightnessContrast bright="-40000" contrast="20000"/>
                        </a14:imgEffect>
                      </a14:imgLayer>
                    </a14:imgProps>
                  </a:ext>
                </a:extLst>
              </a:blip>
              <a:srcRect/>
              <a:tile tx="50800" ty="0" sx="85000" sy="85000" flip="none" algn="tl"/>
            </a:blipFill>
            <a:ln w="25400" cap="flat" cmpd="sng" algn="ctr">
              <a:noFill/>
              <a:prstDash val="solid"/>
            </a:ln>
            <a:effectLst/>
          </p:spPr>
        </p:sp>
        <p:sp>
          <p:nvSpPr>
            <p:cNvPr id="9" name="Oval 8"/>
            <p:cNvSpPr/>
            <p:nvPr/>
          </p:nvSpPr>
          <p:spPr>
            <a:xfrm>
              <a:off x="11396488" y="6230844"/>
              <a:ext cx="478576" cy="478578"/>
            </a:xfrm>
            <a:prstGeom prst="ellipse">
              <a:avLst/>
            </a:prstGeom>
            <a:noFill/>
            <a:ln w="12700" cap="flat" cmpd="sng" algn="ctr">
              <a:solidFill>
                <a:srgbClr val="FFFFFF"/>
              </a:solidFill>
              <a:prstDash val="solid"/>
            </a:ln>
            <a:effectLst/>
          </p:spPr>
        </p:sp>
      </p:grpSp>
      <p:sp>
        <p:nvSpPr>
          <p:cNvPr id="6" name="Slide Number Placeholder 5"/>
          <p:cNvSpPr>
            <a:spLocks noGrp="1"/>
          </p:cNvSpPr>
          <p:nvPr>
            <p:ph type="sldNum" sz="quarter" idx="4"/>
          </p:nvPr>
        </p:nvSpPr>
        <p:spPr>
          <a:xfrm>
            <a:off x="11311128" y="6272784"/>
            <a:ext cx="640080" cy="365125"/>
          </a:xfrm>
          <a:prstGeom prst="rect">
            <a:avLst/>
          </a:prstGeom>
        </p:spPr>
        <p:txBody>
          <a:bodyPr vert="horz" lIns="91440" tIns="45720" rIns="91440" bIns="45720" rtlCol="0" anchor="ctr"/>
          <a:lstStyle>
            <a:lvl1pPr algn="ctr">
              <a:defRPr sz="1400" b="1">
                <a:solidFill>
                  <a:srgbClr val="FFFFFF"/>
                </a:solidFill>
                <a:latin typeface="+mj-lt"/>
              </a:defRPr>
            </a:lvl1pPr>
          </a:lstStyle>
          <a:p>
            <a:fld id="{3A02AE54-12ED-4FF6-AF30-001947160A75}" type="slidenum">
              <a:rPr lang="ru-RU" smtClean="0"/>
              <a:pPr/>
              <a:t>‹#›</a:t>
            </a:fld>
            <a:endParaRPr lang="ru-RU"/>
          </a:p>
        </p:txBody>
      </p:sp>
    </p:spTree>
    <p:extLst>
      <p:ext uri="{BB962C8B-B14F-4D97-AF65-F5344CB8AC3E}">
        <p14:creationId xmlns:p14="http://schemas.microsoft.com/office/powerpoint/2010/main" val="2174898241"/>
      </p:ext>
    </p:extLst>
  </p:cSld>
  <p:clrMap bg1="lt1" tx1="dk1" bg2="lt2" tx2="dk2" accent1="accent1" accent2="accent2" accent3="accent3" accent4="accent4" accent5="accent5" accent6="accent6" hlink="hlink" folHlink="folHlink"/>
  <p:sldLayoutIdLst>
    <p:sldLayoutId id="2147483690" r:id="rId1"/>
    <p:sldLayoutId id="2147483691" r:id="rId2"/>
    <p:sldLayoutId id="2147483692" r:id="rId3"/>
    <p:sldLayoutId id="2147483693" r:id="rId4"/>
    <p:sldLayoutId id="2147483694" r:id="rId5"/>
    <p:sldLayoutId id="2147483695" r:id="rId6"/>
    <p:sldLayoutId id="2147483696" r:id="rId7"/>
    <p:sldLayoutId id="2147483697" r:id="rId8"/>
    <p:sldLayoutId id="2147483698" r:id="rId9"/>
    <p:sldLayoutId id="2147483699" r:id="rId10"/>
    <p:sldLayoutId id="2147483700" r:id="rId11"/>
  </p:sldLayoutIdLst>
  <p:txStyles>
    <p:titleStyle>
      <a:lvl1pPr algn="l" defTabSz="914400" rtl="0" eaLnBrk="1" latinLnBrk="0" hangingPunct="1">
        <a:lnSpc>
          <a:spcPct val="90000"/>
        </a:lnSpc>
        <a:spcBef>
          <a:spcPct val="0"/>
        </a:spcBef>
        <a:buNone/>
        <a:defRPr sz="5400" kern="1200" cap="all" baseline="0">
          <a:blipFill>
            <a:blip r:embed="rId15">
              <a:extLst>
                <a:ext uri="{28A0092B-C50C-407E-A947-70E740481C1C}">
                  <a14:useLocalDpi xmlns:a14="http://schemas.microsoft.com/office/drawing/2010/main" val="0"/>
                </a:ext>
              </a:extLst>
            </a:blip>
            <a:tile tx="6350" ty="-127000" sx="65000" sy="64000" flip="none" algn="tl"/>
          </a:blipFill>
          <a:latin typeface="+mj-lt"/>
          <a:ea typeface="+mj-ea"/>
          <a:cs typeface="+mj-cs"/>
        </a:defRPr>
      </a:lvl1pPr>
    </p:titleStyle>
    <p:bodyStyle>
      <a:lvl1pPr marL="182880" indent="-182880" algn="l" defTabSz="914400" rtl="0" eaLnBrk="1" latinLnBrk="0" hangingPunct="1">
        <a:lnSpc>
          <a:spcPct val="90000"/>
        </a:lnSpc>
        <a:spcBef>
          <a:spcPts val="1200"/>
        </a:spcBef>
        <a:buClr>
          <a:schemeClr val="accent1">
            <a:lumMod val="75000"/>
          </a:schemeClr>
        </a:buClr>
        <a:buSzPct val="85000"/>
        <a:buFont typeface="Wingdings" pitchFamily="2" charset="2"/>
        <a:buChar char="§"/>
        <a:defRPr sz="2000" kern="1200">
          <a:solidFill>
            <a:schemeClr val="tx1"/>
          </a:solidFill>
          <a:latin typeface="+mn-lt"/>
          <a:ea typeface="+mn-ea"/>
          <a:cs typeface="+mn-cs"/>
        </a:defRPr>
      </a:lvl1pPr>
      <a:lvl2pPr marL="45720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800" kern="1200">
          <a:solidFill>
            <a:schemeClr val="tx1"/>
          </a:solidFill>
          <a:latin typeface="+mn-lt"/>
          <a:ea typeface="+mn-ea"/>
          <a:cs typeface="+mn-cs"/>
        </a:defRPr>
      </a:lvl2pPr>
      <a:lvl3pPr marL="73152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3pPr>
      <a:lvl4pPr marL="100584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4pPr>
      <a:lvl5pPr marL="128016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5pPr>
      <a:lvl6pPr marL="16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6pPr>
      <a:lvl7pPr marL="19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7pPr>
      <a:lvl8pPr marL="22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8pPr>
      <a:lvl9pPr marL="25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hyperlink" Target="http://www.geo-site.ru/index.php/2011-01-11-14-44-21/84/948-hamia-ozer.html" TargetMode="Externa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 Id="rId4"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a:extLst>
              <a:ext uri="{FF2B5EF4-FFF2-40B4-BE49-F238E27FC236}">
                <a16:creationId xmlns:a16="http://schemas.microsoft.com/office/drawing/2014/main" id="{6ADCC51E-2979-D810-8973-79E2907C1AA2}"/>
              </a:ext>
            </a:extLst>
          </p:cNvPr>
          <p:cNvSpPr>
            <a:spLocks noGrp="1" noChangeArrowheads="1"/>
          </p:cNvSpPr>
          <p:nvPr>
            <p:ph type="ctrTitle"/>
          </p:nvPr>
        </p:nvSpPr>
        <p:spPr>
          <a:xfrm>
            <a:off x="2168997" y="1700808"/>
            <a:ext cx="7854007" cy="2209800"/>
          </a:xfrm>
        </p:spPr>
        <p:txBody>
          <a:bodyPr/>
          <a:lstStyle/>
          <a:p>
            <a:pPr algn="ctr">
              <a:defRPr/>
            </a:pPr>
            <a:r>
              <a:rPr lang="ru-RU" sz="2800" dirty="0">
                <a:solidFill>
                  <a:srgbClr val="000000"/>
                </a:solidFill>
                <a:latin typeface="Verdana" panose="020B0604030504040204" pitchFamily="34" charset="0"/>
              </a:rPr>
              <a:t>Краевое государственное бюджетное общеобразовательное учреждение, реализующее адаптированные основные общеобразовательные программы "Школа № 3"</a:t>
            </a:r>
            <a:endParaRPr lang="ru-RU" altLang="ru-RU" sz="2800" b="1" dirty="0"/>
          </a:p>
        </p:txBody>
      </p:sp>
      <p:sp>
        <p:nvSpPr>
          <p:cNvPr id="4" name="Прямоугольник 3">
            <a:extLst>
              <a:ext uri="{FF2B5EF4-FFF2-40B4-BE49-F238E27FC236}">
                <a16:creationId xmlns:a16="http://schemas.microsoft.com/office/drawing/2014/main" id="{0630A0D4-EF4B-81D2-3D52-1B1D05F3D2AB}"/>
              </a:ext>
            </a:extLst>
          </p:cNvPr>
          <p:cNvSpPr/>
          <p:nvPr/>
        </p:nvSpPr>
        <p:spPr>
          <a:xfrm>
            <a:off x="4800600" y="4652963"/>
            <a:ext cx="7162800" cy="1077912"/>
          </a:xfrm>
          <a:prstGeom prst="rect">
            <a:avLst/>
          </a:prstGeom>
        </p:spPr>
        <p:txBody>
          <a:bodyPr>
            <a:spAutoFit/>
          </a:bodyPr>
          <a:lstStyle/>
          <a:p>
            <a:pPr>
              <a:defRPr/>
            </a:pPr>
            <a:r>
              <a:rPr lang="ru-RU" sz="3200" b="1" dirty="0">
                <a:solidFill>
                  <a:schemeClr val="accent6">
                    <a:lumMod val="50000"/>
                  </a:schemeClr>
                </a:solidFill>
                <a:latin typeface="Arial" charset="0"/>
              </a:rPr>
              <a:t>ГЕОГРАФИЯ </a:t>
            </a:r>
          </a:p>
          <a:p>
            <a:pPr>
              <a:defRPr/>
            </a:pPr>
            <a:r>
              <a:rPr lang="ru-RU" sz="3200" b="1" dirty="0">
                <a:solidFill>
                  <a:schemeClr val="accent6">
                    <a:lumMod val="50000"/>
                  </a:schemeClr>
                </a:solidFill>
                <a:latin typeface="Arial" charset="0"/>
              </a:rPr>
              <a:t>     9 класс</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048798" y="-117987"/>
            <a:ext cx="8911687" cy="1280890"/>
          </a:xfrm>
        </p:spPr>
        <p:txBody>
          <a:bodyPr>
            <a:normAutofit/>
          </a:bodyPr>
          <a:lstStyle/>
          <a:p>
            <a:pPr algn="ctr"/>
            <a:r>
              <a:rPr lang="ru-RU" sz="4800" dirty="0">
                <a:effectLst>
                  <a:outerShdw blurRad="38100" dist="38100" dir="2700000" algn="tl">
                    <a:srgbClr val="000000">
                      <a:alpha val="43137"/>
                    </a:srgbClr>
                  </a:outerShdw>
                </a:effectLst>
              </a:rPr>
              <a:t>Сайгаки</a:t>
            </a:r>
            <a:endParaRPr lang="ru-RU" sz="6000" dirty="0">
              <a:effectLst>
                <a:outerShdw blurRad="38100" dist="38100" dir="2700000" algn="tl">
                  <a:srgbClr val="000000">
                    <a:alpha val="43137"/>
                  </a:srgbClr>
                </a:outerShdw>
              </a:effectLst>
            </a:endParaRPr>
          </a:p>
        </p:txBody>
      </p:sp>
      <p:sp>
        <p:nvSpPr>
          <p:cNvPr id="3" name="Объект 2"/>
          <p:cNvSpPr>
            <a:spLocks noGrp="1"/>
          </p:cNvSpPr>
          <p:nvPr>
            <p:ph idx="1"/>
          </p:nvPr>
        </p:nvSpPr>
        <p:spPr>
          <a:xfrm>
            <a:off x="1873045" y="705703"/>
            <a:ext cx="10318955" cy="2094270"/>
          </a:xfrm>
        </p:spPr>
        <p:txBody>
          <a:bodyPr>
            <a:noAutofit/>
          </a:bodyPr>
          <a:lstStyle/>
          <a:p>
            <a:pPr marL="0" indent="0">
              <a:buNone/>
            </a:pPr>
            <a:r>
              <a:rPr lang="ru-RU" sz="2800" dirty="0"/>
              <a:t>Еще совсем недавно эти антилопы находились на грани вымирания, но благодаря природоохранным действиям, их численность увеличилась. Сайгаки очень грациозны даже при беге со скоростью до 80 км/ч!</a:t>
            </a:r>
          </a:p>
        </p:txBody>
      </p:sp>
      <p:pic>
        <p:nvPicPr>
          <p:cNvPr id="4" name="Рисунок 3"/>
          <p:cNvPicPr>
            <a:picLocks noChangeAspect="1"/>
          </p:cNvPicPr>
          <p:nvPr/>
        </p:nvPicPr>
        <p:blipFill rotWithShape="1">
          <a:blip r:embed="rId2"/>
          <a:srcRect l="14757" t="14958" b="2650"/>
          <a:stretch/>
        </p:blipFill>
        <p:spPr>
          <a:xfrm>
            <a:off x="147484" y="2675620"/>
            <a:ext cx="6474542" cy="4182380"/>
          </a:xfrm>
          <a:prstGeom prst="rect">
            <a:avLst/>
          </a:prstGeom>
        </p:spPr>
      </p:pic>
      <p:pic>
        <p:nvPicPr>
          <p:cNvPr id="5" name="Рисунок 4"/>
          <p:cNvPicPr>
            <a:picLocks noChangeAspect="1"/>
          </p:cNvPicPr>
          <p:nvPr/>
        </p:nvPicPr>
        <p:blipFill>
          <a:blip r:embed="rId3"/>
          <a:stretch>
            <a:fillRect/>
          </a:stretch>
        </p:blipFill>
        <p:spPr>
          <a:xfrm>
            <a:off x="5914102" y="2672736"/>
            <a:ext cx="6277897" cy="4185264"/>
          </a:xfrm>
          <a:prstGeom prst="rect">
            <a:avLst/>
          </a:prstGeom>
        </p:spPr>
      </p:pic>
    </p:spTree>
    <p:extLst>
      <p:ext uri="{BB962C8B-B14F-4D97-AF65-F5344CB8AC3E}">
        <p14:creationId xmlns:p14="http://schemas.microsoft.com/office/powerpoint/2010/main" val="397940114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933174" y="0"/>
            <a:ext cx="8227475" cy="1280890"/>
          </a:xfrm>
        </p:spPr>
        <p:txBody>
          <a:bodyPr>
            <a:normAutofit/>
          </a:bodyPr>
          <a:lstStyle/>
          <a:p>
            <a:r>
              <a:rPr lang="ru-RU" sz="4000" dirty="0">
                <a:effectLst>
                  <a:outerShdw blurRad="38100" dist="38100" dir="2700000" algn="tl">
                    <a:srgbClr val="000000">
                      <a:alpha val="43137"/>
                    </a:srgbClr>
                  </a:outerShdw>
                </a:effectLst>
              </a:rPr>
              <a:t>Экологические проблемы</a:t>
            </a:r>
          </a:p>
        </p:txBody>
      </p:sp>
      <p:sp>
        <p:nvSpPr>
          <p:cNvPr id="3" name="Объект 2"/>
          <p:cNvSpPr>
            <a:spLocks noGrp="1"/>
          </p:cNvSpPr>
          <p:nvPr>
            <p:ph idx="1"/>
          </p:nvPr>
        </p:nvSpPr>
        <p:spPr>
          <a:xfrm>
            <a:off x="1717965" y="695863"/>
            <a:ext cx="10474036" cy="2992581"/>
          </a:xfrm>
        </p:spPr>
        <p:txBody>
          <a:bodyPr/>
          <a:lstStyle/>
          <a:p>
            <a:pPr marL="0" indent="0" algn="just">
              <a:buNone/>
            </a:pPr>
            <a:r>
              <a:rPr lang="ru-RU" dirty="0"/>
              <a:t>Если говорить об экологических проблемах пустынь и полупустынь России, то само вмешательство человека в природу этой местности является опасностью. Сам </a:t>
            </a:r>
            <a:r>
              <a:rPr lang="ru-RU" i="1" dirty="0"/>
              <a:t>процесс опустынивания </a:t>
            </a:r>
            <a:r>
              <a:rPr lang="ru-RU" dirty="0"/>
              <a:t>ведет к существенным изменениям, особенно под воздействием </a:t>
            </a:r>
            <a:r>
              <a:rPr lang="ru-RU" i="1" dirty="0"/>
              <a:t>антропогенных факторов</a:t>
            </a:r>
            <a:r>
              <a:rPr lang="ru-RU" dirty="0"/>
              <a:t>. Еще одной проблемой пустынь и полупустынь России является </a:t>
            </a:r>
            <a:r>
              <a:rPr lang="ru-RU" i="1" dirty="0"/>
              <a:t>браконьерство</a:t>
            </a:r>
            <a:r>
              <a:rPr lang="ru-RU" dirty="0"/>
              <a:t> и истребление животных, растений в большом количестве. А поскольку здесь обитают некоторые редкие виды, деятельность человека наносит серьезный урон природе. Поэтому нужно беречь и сохранить ландшафты пустынь и полупустынь страны, поскольку это богатство нашей планеты.</a:t>
            </a:r>
          </a:p>
        </p:txBody>
      </p:sp>
      <p:pic>
        <p:nvPicPr>
          <p:cNvPr id="4" name="Рисунок 3"/>
          <p:cNvPicPr>
            <a:picLocks noChangeAspect="1"/>
          </p:cNvPicPr>
          <p:nvPr/>
        </p:nvPicPr>
        <p:blipFill rotWithShape="1">
          <a:blip r:embed="rId2"/>
          <a:srcRect l="1398" t="3131" r="2797" b="3712"/>
          <a:stretch/>
        </p:blipFill>
        <p:spPr>
          <a:xfrm>
            <a:off x="6248401" y="3025753"/>
            <a:ext cx="5943600" cy="3832247"/>
          </a:xfrm>
          <a:prstGeom prst="rect">
            <a:avLst/>
          </a:prstGeom>
        </p:spPr>
      </p:pic>
      <p:pic>
        <p:nvPicPr>
          <p:cNvPr id="5" name="Рисунок 4"/>
          <p:cNvPicPr>
            <a:picLocks noChangeAspect="1"/>
          </p:cNvPicPr>
          <p:nvPr/>
        </p:nvPicPr>
        <p:blipFill rotWithShape="1">
          <a:blip r:embed="rId3"/>
          <a:srcRect r="7498"/>
          <a:stretch/>
        </p:blipFill>
        <p:spPr>
          <a:xfrm>
            <a:off x="1" y="3025753"/>
            <a:ext cx="6248400" cy="3799609"/>
          </a:xfrm>
          <a:prstGeom prst="rect">
            <a:avLst/>
          </a:prstGeom>
        </p:spPr>
      </p:pic>
    </p:spTree>
    <p:extLst>
      <p:ext uri="{BB962C8B-B14F-4D97-AF65-F5344CB8AC3E}">
        <p14:creationId xmlns:p14="http://schemas.microsoft.com/office/powerpoint/2010/main" val="426606469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Объект 3"/>
          <p:cNvPicPr>
            <a:picLocks noGrp="1" noChangeAspect="1"/>
          </p:cNvPicPr>
          <p:nvPr>
            <p:ph idx="1"/>
          </p:nvPr>
        </p:nvPicPr>
        <p:blipFill rotWithShape="1">
          <a:blip r:embed="rId2"/>
          <a:srcRect b="3848"/>
          <a:stretch/>
        </p:blipFill>
        <p:spPr>
          <a:xfrm>
            <a:off x="0" y="1023878"/>
            <a:ext cx="6141720" cy="5834122"/>
          </a:xfrm>
          <a:prstGeom prst="rect">
            <a:avLst/>
          </a:prstGeom>
        </p:spPr>
      </p:pic>
      <p:pic>
        <p:nvPicPr>
          <p:cNvPr id="6" name="Рисунок 5"/>
          <p:cNvPicPr>
            <a:picLocks noChangeAspect="1"/>
          </p:cNvPicPr>
          <p:nvPr/>
        </p:nvPicPr>
        <p:blipFill rotWithShape="1">
          <a:blip r:embed="rId3"/>
          <a:srcRect l="15251" t="-260" r="15944" b="260"/>
          <a:stretch/>
        </p:blipFill>
        <p:spPr>
          <a:xfrm>
            <a:off x="6141720" y="1004894"/>
            <a:ext cx="6050280" cy="5872090"/>
          </a:xfrm>
          <a:prstGeom prst="rect">
            <a:avLst/>
          </a:prstGeom>
        </p:spPr>
      </p:pic>
      <p:sp>
        <p:nvSpPr>
          <p:cNvPr id="5" name="Заголовок 4">
            <a:extLst>
              <a:ext uri="{FF2B5EF4-FFF2-40B4-BE49-F238E27FC236}">
                <a16:creationId xmlns:a16="http://schemas.microsoft.com/office/drawing/2014/main" id="{CBDD041B-E7B4-A6D4-F2B3-0E91C0F0B5DD}"/>
              </a:ext>
            </a:extLst>
          </p:cNvPr>
          <p:cNvSpPr>
            <a:spLocks noGrp="1"/>
          </p:cNvSpPr>
          <p:nvPr>
            <p:ph type="title"/>
          </p:nvPr>
        </p:nvSpPr>
        <p:spPr/>
        <p:txBody>
          <a:bodyPr/>
          <a:lstStyle/>
          <a:p>
            <a:endParaRPr lang="ru-RU"/>
          </a:p>
        </p:txBody>
      </p:sp>
    </p:spTree>
    <p:extLst>
      <p:ext uri="{BB962C8B-B14F-4D97-AF65-F5344CB8AC3E}">
        <p14:creationId xmlns:p14="http://schemas.microsoft.com/office/powerpoint/2010/main" val="148070376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E59EF617-655B-318B-5C37-C05BDDF6F9CB}"/>
              </a:ext>
            </a:extLst>
          </p:cNvPr>
          <p:cNvSpPr>
            <a:spLocks noGrp="1"/>
          </p:cNvSpPr>
          <p:nvPr>
            <p:ph type="title"/>
          </p:nvPr>
        </p:nvSpPr>
        <p:spPr/>
        <p:txBody>
          <a:bodyPr>
            <a:normAutofit/>
          </a:bodyPr>
          <a:lstStyle/>
          <a:p>
            <a:pPr algn="ctr"/>
            <a:r>
              <a:rPr lang="ru-RU" sz="3600" i="0" dirty="0">
                <a:solidFill>
                  <a:srgbClr val="FF0000"/>
                </a:solidFill>
                <a:effectLst/>
                <a:latin typeface="+mn-lt"/>
              </a:rPr>
              <a:t>Внутренние воды зоны полупустынь</a:t>
            </a:r>
            <a:br>
              <a:rPr lang="ru-RU" b="1" i="0" dirty="0">
                <a:solidFill>
                  <a:srgbClr val="666666"/>
                </a:solidFill>
                <a:effectLst/>
                <a:latin typeface="Helvetica" panose="020B0604020202020204" pitchFamily="34" charset="0"/>
              </a:rPr>
            </a:br>
            <a:endParaRPr lang="ru-RU" dirty="0"/>
          </a:p>
        </p:txBody>
      </p:sp>
      <p:sp>
        <p:nvSpPr>
          <p:cNvPr id="4" name="Rectangle 1">
            <a:extLst>
              <a:ext uri="{FF2B5EF4-FFF2-40B4-BE49-F238E27FC236}">
                <a16:creationId xmlns:a16="http://schemas.microsoft.com/office/drawing/2014/main" id="{C1919079-2E7A-A422-1680-3EE1247B2CA5}"/>
              </a:ext>
            </a:extLst>
          </p:cNvPr>
          <p:cNvSpPr>
            <a:spLocks noGrp="1" noChangeArrowheads="1"/>
          </p:cNvSpPr>
          <p:nvPr>
            <p:ph idx="1"/>
          </p:nvPr>
        </p:nvSpPr>
        <p:spPr bwMode="auto">
          <a:xfrm>
            <a:off x="738347" y="1531238"/>
            <a:ext cx="10715305" cy="440120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just" defTabSz="914400" rtl="0" eaLnBrk="0" fontAlgn="base" latinLnBrk="0" hangingPunct="0">
              <a:lnSpc>
                <a:spcPct val="100000"/>
              </a:lnSpc>
              <a:spcBef>
                <a:spcPct val="0"/>
              </a:spcBef>
              <a:spcAft>
                <a:spcPct val="0"/>
              </a:spcAft>
              <a:buClrTx/>
              <a:buSzTx/>
              <a:buFontTx/>
              <a:buNone/>
              <a:tabLst/>
            </a:pPr>
            <a:r>
              <a:rPr kumimoji="0" lang="ru-RU" altLang="ru-RU" sz="2800" b="0" i="0" u="none" strike="noStrike" cap="none" normalizeH="0" baseline="0" dirty="0">
                <a:ln>
                  <a:noFill/>
                </a:ln>
                <a:solidFill>
                  <a:srgbClr val="333333"/>
                </a:solidFill>
                <a:effectLst/>
                <a:latin typeface="Helvetica" panose="020B0604020202020204" pitchFamily="34" charset="0"/>
              </a:rPr>
              <a:t>Сельскохозяйственное освоение полупустынь встречает большие трудности из-за острого недостатка влаги. </a:t>
            </a: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altLang="ru-RU" sz="2800" b="0" i="0" u="none" strike="noStrike" cap="none" normalizeH="0" baseline="0" dirty="0">
                <a:ln>
                  <a:noFill/>
                </a:ln>
                <a:solidFill>
                  <a:srgbClr val="333333"/>
                </a:solidFill>
                <a:effectLst/>
                <a:latin typeface="Helvetica" panose="020B0604020202020204" pitchFamily="34" charset="0"/>
              </a:rPr>
              <a:t>Бедность атмосферными осадками сочетается здесь с крайне ограниченными ресурсами поверхностных пресных вод. </a:t>
            </a: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altLang="ru-RU" sz="2800" b="0" i="0" u="none" strike="noStrike" cap="none" normalizeH="0" baseline="0" dirty="0">
                <a:ln>
                  <a:noFill/>
                </a:ln>
                <a:solidFill>
                  <a:srgbClr val="333333"/>
                </a:solidFill>
                <a:effectLst/>
                <a:latin typeface="Helvetica" panose="020B0604020202020204" pitchFamily="34" charset="0"/>
              </a:rPr>
              <a:t>Подавляющая часть атмосферных осадков тратится на испарение, на долю стока приходится всего 10-15 мм и менее. </a:t>
            </a: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altLang="ru-RU" sz="2800" b="0" i="0" u="none" strike="noStrike" cap="none" normalizeH="0" baseline="0" dirty="0">
                <a:ln>
                  <a:noFill/>
                </a:ln>
                <a:solidFill>
                  <a:srgbClr val="333333"/>
                </a:solidFill>
                <a:effectLst/>
                <a:latin typeface="Helvetica" panose="020B0604020202020204" pitchFamily="34" charset="0"/>
              </a:rPr>
              <a:t>Вследствие этого собственная речная сеть в полупустынях развита слабо или совсем отсутствует, реки отличаются исключительным маловодьем, многие из них летом полностью или частично пересыхают.</a:t>
            </a:r>
            <a:endParaRPr kumimoji="0" lang="ru-RU" altLang="ru-RU" sz="2800" b="0" i="0" u="none" strike="noStrike" cap="none" normalizeH="0" baseline="0" dirty="0">
              <a:ln>
                <a:noFill/>
              </a:ln>
              <a:solidFill>
                <a:schemeClr val="tx1"/>
              </a:solidFill>
              <a:effectLst/>
            </a:endParaRPr>
          </a:p>
        </p:txBody>
      </p:sp>
    </p:spTree>
    <p:extLst>
      <p:ext uri="{BB962C8B-B14F-4D97-AF65-F5344CB8AC3E}">
        <p14:creationId xmlns:p14="http://schemas.microsoft.com/office/powerpoint/2010/main" val="87479145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a:extLst>
              <a:ext uri="{FF2B5EF4-FFF2-40B4-BE49-F238E27FC236}">
                <a16:creationId xmlns:a16="http://schemas.microsoft.com/office/drawing/2014/main" id="{A1EFF42A-1AE1-F4CD-1EFA-A0C3B1DB1083}"/>
              </a:ext>
            </a:extLst>
          </p:cNvPr>
          <p:cNvSpPr>
            <a:spLocks noGrp="1"/>
          </p:cNvSpPr>
          <p:nvPr>
            <p:ph idx="1"/>
          </p:nvPr>
        </p:nvSpPr>
        <p:spPr>
          <a:xfrm>
            <a:off x="1069848" y="461639"/>
            <a:ext cx="10058400" cy="5710561"/>
          </a:xfrm>
        </p:spPr>
        <p:txBody>
          <a:bodyPr>
            <a:normAutofit lnSpcReduction="10000"/>
          </a:bodyPr>
          <a:lstStyle/>
          <a:p>
            <a:pPr marL="0" marR="0" lvl="0" indent="0" algn="just" defTabSz="914400" rtl="0" eaLnBrk="0" fontAlgn="base" latinLnBrk="0" hangingPunct="0">
              <a:lnSpc>
                <a:spcPct val="100000"/>
              </a:lnSpc>
              <a:spcBef>
                <a:spcPct val="0"/>
              </a:spcBef>
              <a:spcAft>
                <a:spcPct val="0"/>
              </a:spcAft>
              <a:buClrTx/>
              <a:buSzTx/>
              <a:buFontTx/>
              <a:buNone/>
              <a:tabLst/>
            </a:pPr>
            <a:r>
              <a:rPr kumimoji="0" lang="ru-RU" altLang="ru-RU" sz="2800" b="0" i="0" u="none" strike="noStrike" cap="none" normalizeH="0" baseline="0" dirty="0">
                <a:ln>
                  <a:noFill/>
                </a:ln>
                <a:solidFill>
                  <a:srgbClr val="333333"/>
                </a:solidFill>
                <a:effectLst/>
                <a:latin typeface="Helvetica" panose="020B0604020202020204" pitchFamily="34" charset="0"/>
              </a:rPr>
              <a:t>В полупустынях формируется своеобразная густая </a:t>
            </a:r>
            <a:r>
              <a:rPr kumimoji="0" lang="ru-RU" altLang="ru-RU" sz="2800" b="0" i="0" u="none" strike="noStrike" cap="none" normalizeH="0" baseline="0" dirty="0" err="1">
                <a:ln>
                  <a:noFill/>
                </a:ln>
                <a:solidFill>
                  <a:srgbClr val="333333"/>
                </a:solidFill>
                <a:effectLst/>
                <a:latin typeface="Helvetica" panose="020B0604020202020204" pitchFamily="34" charset="0"/>
              </a:rPr>
              <a:t>микросеть</a:t>
            </a:r>
            <a:r>
              <a:rPr kumimoji="0" lang="ru-RU" altLang="ru-RU" sz="2800" b="0" i="0" u="none" strike="noStrike" cap="none" normalizeH="0" baseline="0" dirty="0">
                <a:ln>
                  <a:noFill/>
                </a:ln>
                <a:solidFill>
                  <a:srgbClr val="333333"/>
                </a:solidFill>
                <a:effectLst/>
                <a:latin typeface="Helvetica" panose="020B0604020202020204" pitchFamily="34" charset="0"/>
              </a:rPr>
              <a:t> местного стока, состоящая из слабо выраженных ложбин и неглубоких западин, собирающих преимущественно талые снеговые воды. </a:t>
            </a: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altLang="ru-RU" sz="2800" b="0" i="0" u="none" strike="noStrike" cap="none" normalizeH="0" baseline="0" dirty="0">
                <a:ln>
                  <a:noFill/>
                </a:ln>
                <a:solidFill>
                  <a:srgbClr val="333333"/>
                </a:solidFill>
                <a:effectLst/>
                <a:latin typeface="Helvetica" panose="020B0604020202020204" pitchFamily="34" charset="0"/>
              </a:rPr>
              <a:t>Этим полупустыня существенно отличается от зоны пустынь, в которой поверхностный сток настолько мал, что его не хватает для формирования даже редкой </a:t>
            </a:r>
            <a:r>
              <a:rPr kumimoji="0" lang="ru-RU" altLang="ru-RU" sz="2800" b="0" i="0" u="none" strike="noStrike" cap="none" normalizeH="0" baseline="0" dirty="0" err="1">
                <a:ln>
                  <a:noFill/>
                </a:ln>
                <a:solidFill>
                  <a:srgbClr val="333333"/>
                </a:solidFill>
                <a:effectLst/>
                <a:latin typeface="Helvetica" panose="020B0604020202020204" pitchFamily="34" charset="0"/>
              </a:rPr>
              <a:t>микросети</a:t>
            </a:r>
            <a:r>
              <a:rPr kumimoji="0" lang="ru-RU" altLang="ru-RU" sz="2800" b="0" i="0" u="none" strike="noStrike" cap="none" normalizeH="0" baseline="0" dirty="0">
                <a:ln>
                  <a:noFill/>
                </a:ln>
                <a:solidFill>
                  <a:srgbClr val="333333"/>
                </a:solidFill>
                <a:effectLst/>
                <a:latin typeface="Helvetica" panose="020B0604020202020204" pitchFamily="34" charset="0"/>
              </a:rPr>
              <a:t> местного стока. </a:t>
            </a: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altLang="ru-RU" sz="2800" b="0" i="0" u="none" strike="noStrike" cap="none" normalizeH="0" baseline="0" dirty="0">
                <a:ln>
                  <a:noFill/>
                </a:ln>
                <a:solidFill>
                  <a:srgbClr val="333333"/>
                </a:solidFill>
                <a:effectLst/>
                <a:latin typeface="Helvetica" panose="020B0604020202020204" pitchFamily="34" charset="0"/>
              </a:rPr>
              <a:t>Наличие в рельефе замкнутых котловин и впадин способствует образованию неглубоких озер, содержащих обычно горько-соленую воду. </a:t>
            </a: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altLang="ru-RU" sz="2800" b="0" i="0" u="none" strike="noStrike" cap="none" normalizeH="0" baseline="0" dirty="0">
                <a:ln>
                  <a:noFill/>
                </a:ln>
                <a:solidFill>
                  <a:srgbClr val="135CAE"/>
                </a:solidFill>
                <a:effectLst/>
                <a:latin typeface="Helvetica" panose="020B0604020202020204" pitchFamily="34" charset="0"/>
                <a:hlinkClick r:id="rId2"/>
              </a:rPr>
              <a:t>Некоторые озера содержат большие запасы самосадочной поваренной соли</a:t>
            </a:r>
            <a:r>
              <a:rPr kumimoji="0" lang="ru-RU" altLang="ru-RU" sz="2800" b="0" i="0" u="none" strike="noStrike" cap="none" normalizeH="0" baseline="0" dirty="0">
                <a:ln>
                  <a:noFill/>
                </a:ln>
                <a:solidFill>
                  <a:srgbClr val="333333"/>
                </a:solidFill>
                <a:effectLst/>
                <a:latin typeface="Helvetica" panose="020B0604020202020204" pitchFamily="34" charset="0"/>
              </a:rPr>
              <a:t> и целебных минеральных грязей (Эльтон, Баскунчак).</a:t>
            </a:r>
            <a:endParaRPr kumimoji="0" lang="ru-RU" altLang="ru-RU" sz="2800" b="0" i="0" u="none" strike="noStrike" cap="none" normalizeH="0" baseline="0" dirty="0">
              <a:ln>
                <a:noFill/>
              </a:ln>
              <a:solidFill>
                <a:schemeClr val="tx1"/>
              </a:solidFill>
              <a:effectLst/>
              <a:latin typeface="Arial" panose="020B0604020202020204" pitchFamily="34" charset="0"/>
            </a:endParaRPr>
          </a:p>
          <a:p>
            <a:pPr marL="0" indent="0">
              <a:buNone/>
            </a:pPr>
            <a:endParaRPr lang="ru-RU" dirty="0"/>
          </a:p>
        </p:txBody>
      </p:sp>
    </p:spTree>
    <p:extLst>
      <p:ext uri="{BB962C8B-B14F-4D97-AF65-F5344CB8AC3E}">
        <p14:creationId xmlns:p14="http://schemas.microsoft.com/office/powerpoint/2010/main" val="87336735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a:extLst>
              <a:ext uri="{FF2B5EF4-FFF2-40B4-BE49-F238E27FC236}">
                <a16:creationId xmlns:a16="http://schemas.microsoft.com/office/drawing/2014/main" id="{074AC2A1-4B87-874F-CF64-A138B4D46CFB}"/>
              </a:ext>
            </a:extLst>
          </p:cNvPr>
          <p:cNvSpPr>
            <a:spLocks noGrp="1"/>
          </p:cNvSpPr>
          <p:nvPr>
            <p:ph idx="1"/>
          </p:nvPr>
        </p:nvSpPr>
        <p:spPr>
          <a:xfrm>
            <a:off x="1066800" y="710214"/>
            <a:ext cx="10058400" cy="5799338"/>
          </a:xfrm>
        </p:spPr>
        <p:txBody>
          <a:bodyPr>
            <a:normAutofit/>
          </a:bodyPr>
          <a:lstStyle/>
          <a:p>
            <a:pPr marL="0" indent="0">
              <a:buNone/>
            </a:pPr>
            <a:r>
              <a:rPr lang="ru-RU" sz="2400" b="0" i="0" dirty="0">
                <a:solidFill>
                  <a:srgbClr val="333333"/>
                </a:solidFill>
                <a:effectLst/>
                <a:latin typeface="Helvetica" panose="020B0604020202020204" pitchFamily="34" charset="0"/>
              </a:rPr>
              <a:t>Трудности водоснабжения в полупустынях усугубляются тем, что и грунтовые воды здесь не обильны, залегают часто на большой глубине и вследствие засоленности в большинстве случаев непригодны для хозяйственного использования. </a:t>
            </a:r>
          </a:p>
          <a:p>
            <a:pPr marL="0" indent="0">
              <a:buNone/>
            </a:pPr>
            <a:r>
              <a:rPr lang="ru-RU" sz="2400" b="0" i="0" dirty="0">
                <a:solidFill>
                  <a:srgbClr val="333333"/>
                </a:solidFill>
                <a:effectLst/>
                <a:latin typeface="Helvetica" panose="020B0604020202020204" pitchFamily="34" charset="0"/>
              </a:rPr>
              <a:t>Бедность местными пресными водами резко повышает значение крупных транзитных рек, которых здесь сравнительно немного. </a:t>
            </a:r>
          </a:p>
          <a:p>
            <a:pPr marL="0" indent="0">
              <a:buNone/>
            </a:pPr>
            <a:r>
              <a:rPr lang="ru-RU" sz="2400" b="0" i="0" dirty="0">
                <a:solidFill>
                  <a:srgbClr val="333333"/>
                </a:solidFill>
                <a:effectLst/>
                <a:latin typeface="Helvetica" panose="020B0604020202020204" pitchFamily="34" charset="0"/>
              </a:rPr>
              <a:t>Это Волга, Урал и Иртыш. Огромные пространства полупустыни – от Урала до Иртыша – лишены транзитных рек, и единственные источники влаги на этой территории – талые снеговые и подземные воды. Глубина залегания, обилие и качество подземных вод сильно меняются в разных частях зоны. </a:t>
            </a:r>
          </a:p>
          <a:p>
            <a:pPr marL="0" indent="0">
              <a:buNone/>
            </a:pPr>
            <a:r>
              <a:rPr lang="ru-RU" sz="2400" b="0" i="0" dirty="0">
                <a:solidFill>
                  <a:srgbClr val="333333"/>
                </a:solidFill>
                <a:effectLst/>
                <a:latin typeface="Helvetica" panose="020B0604020202020204" pitchFamily="34" charset="0"/>
              </a:rPr>
              <a:t>Есть немало районов, где водоснабжение может быть улучшено путем эксплуатации артезианских напорных вод.</a:t>
            </a:r>
            <a:endParaRPr lang="ru-RU" sz="2400" dirty="0"/>
          </a:p>
        </p:txBody>
      </p:sp>
    </p:spTree>
    <p:extLst>
      <p:ext uri="{BB962C8B-B14F-4D97-AF65-F5344CB8AC3E}">
        <p14:creationId xmlns:p14="http://schemas.microsoft.com/office/powerpoint/2010/main" val="315650582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a:extLst>
              <a:ext uri="{FF2B5EF4-FFF2-40B4-BE49-F238E27FC236}">
                <a16:creationId xmlns:a16="http://schemas.microsoft.com/office/drawing/2014/main" id="{C7C109FA-D0BF-919D-4719-141A8EE9EDE2}"/>
              </a:ext>
            </a:extLst>
          </p:cNvPr>
          <p:cNvSpPr>
            <a:spLocks noGrp="1" noChangeArrowheads="1"/>
          </p:cNvSpPr>
          <p:nvPr>
            <p:ph type="ctrTitle"/>
          </p:nvPr>
        </p:nvSpPr>
        <p:spPr>
          <a:xfrm>
            <a:off x="2168997" y="1700808"/>
            <a:ext cx="7854007" cy="2209800"/>
          </a:xfrm>
        </p:spPr>
        <p:txBody>
          <a:bodyPr/>
          <a:lstStyle/>
          <a:p>
            <a:pPr algn="ctr">
              <a:defRPr/>
            </a:pPr>
            <a:r>
              <a:rPr lang="ru-RU" altLang="ru-RU" sz="6600" b="1" dirty="0"/>
              <a:t>Климат и реки</a:t>
            </a:r>
          </a:p>
        </p:txBody>
      </p:sp>
      <p:sp>
        <p:nvSpPr>
          <p:cNvPr id="4" name="Прямоугольник 3">
            <a:extLst>
              <a:ext uri="{FF2B5EF4-FFF2-40B4-BE49-F238E27FC236}">
                <a16:creationId xmlns:a16="http://schemas.microsoft.com/office/drawing/2014/main" id="{746C0A83-A0A5-3E2F-D4C8-81644D139976}"/>
              </a:ext>
            </a:extLst>
          </p:cNvPr>
          <p:cNvSpPr/>
          <p:nvPr/>
        </p:nvSpPr>
        <p:spPr>
          <a:xfrm>
            <a:off x="4008438" y="4437063"/>
            <a:ext cx="4787900" cy="646112"/>
          </a:xfrm>
          <a:prstGeom prst="rect">
            <a:avLst/>
          </a:prstGeom>
        </p:spPr>
        <p:txBody>
          <a:bodyPr>
            <a:spAutoFit/>
          </a:bodyPr>
          <a:lstStyle/>
          <a:p>
            <a:pPr>
              <a:defRPr/>
            </a:pPr>
            <a:r>
              <a:rPr lang="ru-RU" b="1" dirty="0">
                <a:solidFill>
                  <a:schemeClr val="accent6">
                    <a:lumMod val="50000"/>
                  </a:schemeClr>
                </a:solidFill>
                <a:latin typeface="Arial" charset="0"/>
              </a:rPr>
              <a:t>Выполнила: учитель географии</a:t>
            </a:r>
          </a:p>
          <a:p>
            <a:pPr>
              <a:defRPr/>
            </a:pPr>
            <a:r>
              <a:rPr lang="ru-RU" b="1" dirty="0">
                <a:solidFill>
                  <a:schemeClr val="accent6">
                    <a:lumMod val="50000"/>
                  </a:schemeClr>
                </a:solidFill>
                <a:latin typeface="Arial" charset="0"/>
              </a:rPr>
              <a:t>Фролова Юлия Владимировна</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rotWithShape="1">
          <a:blip r:embed="rId2"/>
          <a:srcRect l="1109" t="30318" r="31754" b="9322"/>
          <a:stretch/>
        </p:blipFill>
        <p:spPr>
          <a:xfrm>
            <a:off x="-1" y="0"/>
            <a:ext cx="12192001" cy="6858000"/>
          </a:xfrm>
          <a:prstGeom prst="rect">
            <a:avLst/>
          </a:prstGeom>
        </p:spPr>
      </p:pic>
      <p:sp>
        <p:nvSpPr>
          <p:cNvPr id="2" name="Заголовок 1"/>
          <p:cNvSpPr>
            <a:spLocks noGrp="1"/>
          </p:cNvSpPr>
          <p:nvPr>
            <p:ph type="title"/>
          </p:nvPr>
        </p:nvSpPr>
        <p:spPr>
          <a:xfrm>
            <a:off x="-2" y="8484"/>
            <a:ext cx="12192001" cy="1280890"/>
          </a:xfrm>
        </p:spPr>
        <p:txBody>
          <a:bodyPr>
            <a:noAutofit/>
          </a:bodyPr>
          <a:lstStyle/>
          <a:p>
            <a:r>
              <a:rPr lang="ru-RU" sz="5400" b="1" dirty="0">
                <a:solidFill>
                  <a:schemeClr val="bg1"/>
                </a:solidFill>
                <a:effectLst>
                  <a:outerShdw blurRad="38100" dist="38100" dir="2700000" algn="tl">
                    <a:srgbClr val="000000">
                      <a:alpha val="43137"/>
                    </a:srgbClr>
                  </a:outerShdw>
                </a:effectLst>
              </a:rPr>
              <a:t>Географическое</a:t>
            </a:r>
            <a:r>
              <a:rPr lang="ru-RU" sz="5400" dirty="0">
                <a:solidFill>
                  <a:schemeClr val="bg1"/>
                </a:solidFill>
                <a:effectLst>
                  <a:outerShdw blurRad="38100" dist="38100" dir="2700000" algn="tl">
                    <a:srgbClr val="000000">
                      <a:alpha val="43137"/>
                    </a:srgbClr>
                  </a:outerShdw>
                </a:effectLst>
              </a:rPr>
              <a:t> </a:t>
            </a:r>
            <a:r>
              <a:rPr lang="ru-RU" sz="5400" b="1" dirty="0">
                <a:solidFill>
                  <a:schemeClr val="bg1"/>
                </a:solidFill>
                <a:effectLst>
                  <a:outerShdw blurRad="38100" dist="38100" dir="2700000" algn="tl">
                    <a:srgbClr val="000000">
                      <a:alpha val="43137"/>
                    </a:srgbClr>
                  </a:outerShdw>
                </a:effectLst>
              </a:rPr>
              <a:t>расположение</a:t>
            </a:r>
          </a:p>
        </p:txBody>
      </p:sp>
      <p:sp>
        <p:nvSpPr>
          <p:cNvPr id="3" name="Объект 2"/>
          <p:cNvSpPr>
            <a:spLocks noGrp="1"/>
          </p:cNvSpPr>
          <p:nvPr>
            <p:ph idx="1"/>
          </p:nvPr>
        </p:nvSpPr>
        <p:spPr>
          <a:xfrm>
            <a:off x="3269224" y="1548580"/>
            <a:ext cx="7585590" cy="3524865"/>
          </a:xfrm>
        </p:spPr>
        <p:txBody>
          <a:bodyPr>
            <a:normAutofit/>
          </a:bodyPr>
          <a:lstStyle/>
          <a:p>
            <a:pPr marL="0" indent="0">
              <a:buNone/>
            </a:pPr>
            <a:r>
              <a:rPr lang="ru-RU" sz="3200" b="1" dirty="0">
                <a:solidFill>
                  <a:schemeClr val="bg1"/>
                </a:solidFill>
              </a:rPr>
              <a:t>Территория протянулась от Прикаспийской низменности до границ с Казахстаном.</a:t>
            </a:r>
          </a:p>
        </p:txBody>
      </p:sp>
    </p:spTree>
    <p:extLst>
      <p:ext uri="{BB962C8B-B14F-4D97-AF65-F5344CB8AC3E}">
        <p14:creationId xmlns:p14="http://schemas.microsoft.com/office/powerpoint/2010/main" val="185253949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056435" y="126721"/>
            <a:ext cx="6079127" cy="1280890"/>
          </a:xfrm>
        </p:spPr>
        <p:txBody>
          <a:bodyPr>
            <a:normAutofit/>
          </a:bodyPr>
          <a:lstStyle/>
          <a:p>
            <a:pPr algn="ctr"/>
            <a:r>
              <a:rPr lang="ru-RU" sz="5400" dirty="0">
                <a:effectLst>
                  <a:outerShdw blurRad="38100" dist="38100" dir="2700000" algn="tl">
                    <a:srgbClr val="000000">
                      <a:alpha val="43137"/>
                    </a:srgbClr>
                  </a:outerShdw>
                </a:effectLst>
              </a:rPr>
              <a:t>Климат</a:t>
            </a:r>
          </a:p>
        </p:txBody>
      </p:sp>
      <p:sp>
        <p:nvSpPr>
          <p:cNvPr id="3" name="Объект 2"/>
          <p:cNvSpPr>
            <a:spLocks noGrp="1"/>
          </p:cNvSpPr>
          <p:nvPr>
            <p:ph idx="1"/>
          </p:nvPr>
        </p:nvSpPr>
        <p:spPr>
          <a:xfrm>
            <a:off x="1640156" y="1274113"/>
            <a:ext cx="8911687" cy="5129981"/>
          </a:xfrm>
        </p:spPr>
        <p:txBody>
          <a:bodyPr>
            <a:noAutofit/>
          </a:bodyPr>
          <a:lstStyle/>
          <a:p>
            <a:pPr marL="0" indent="0" algn="just">
              <a:buNone/>
            </a:pPr>
            <a:r>
              <a:rPr lang="ru-RU" sz="2400" dirty="0"/>
              <a:t>Природная зона располагается в области резко континентального климата. Дожди и снега выпадают нечасто, из-за чего климат сухой, но суровый. Большая часть осадков приходится на весну и лето. Ку&lt;1.</a:t>
            </a:r>
          </a:p>
          <a:p>
            <a:pPr marL="0" indent="0" algn="just">
              <a:buNone/>
            </a:pPr>
            <a:r>
              <a:rPr lang="ru-RU" sz="2400" dirty="0"/>
              <a:t>В пустыне наблюдаются сильные суточные и годовые амплитуды температур. В течение суток разница температур может достигать тридцати градусов по Цельсию. Зимой столбик термометра опускается до -30°C, бушуют ветра. Их порывы сдувают снежный покров с почвы, из-за чего она приобретает черный оттенок. Летние температуры превышают +40°C. Дожди идут редко, зато часто случаются пыльные бури и суховеи.</a:t>
            </a:r>
          </a:p>
        </p:txBody>
      </p:sp>
    </p:spTree>
    <p:extLst>
      <p:ext uri="{BB962C8B-B14F-4D97-AF65-F5344CB8AC3E}">
        <p14:creationId xmlns:p14="http://schemas.microsoft.com/office/powerpoint/2010/main" val="161073831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a:stretch>
            <a:fillRect/>
          </a:stretch>
        </p:blipFill>
        <p:spPr>
          <a:xfrm>
            <a:off x="-1" y="0"/>
            <a:ext cx="12192001" cy="6858000"/>
          </a:xfrm>
          <a:prstGeom prst="rect">
            <a:avLst/>
          </a:prstGeom>
        </p:spPr>
      </p:pic>
      <p:sp>
        <p:nvSpPr>
          <p:cNvPr id="2" name="Заголовок 1"/>
          <p:cNvSpPr>
            <a:spLocks noGrp="1"/>
          </p:cNvSpPr>
          <p:nvPr>
            <p:ph type="title"/>
          </p:nvPr>
        </p:nvSpPr>
        <p:spPr>
          <a:xfrm>
            <a:off x="4162564" y="0"/>
            <a:ext cx="3866869" cy="1280890"/>
          </a:xfrm>
        </p:spPr>
        <p:txBody>
          <a:bodyPr>
            <a:normAutofit/>
          </a:bodyPr>
          <a:lstStyle/>
          <a:p>
            <a:pPr algn="ctr"/>
            <a:r>
              <a:rPr lang="ru-RU" sz="7200" dirty="0">
                <a:solidFill>
                  <a:schemeClr val="tx1"/>
                </a:solidFill>
                <a:effectLst>
                  <a:outerShdw blurRad="38100" dist="38100" dir="2700000" algn="tl">
                    <a:srgbClr val="000000">
                      <a:alpha val="43137"/>
                    </a:srgbClr>
                  </a:outerShdw>
                </a:effectLst>
              </a:rPr>
              <a:t>Почвы</a:t>
            </a:r>
          </a:p>
        </p:txBody>
      </p:sp>
      <p:sp>
        <p:nvSpPr>
          <p:cNvPr id="3" name="Объект 2"/>
          <p:cNvSpPr>
            <a:spLocks noGrp="1"/>
          </p:cNvSpPr>
          <p:nvPr>
            <p:ph idx="1"/>
          </p:nvPr>
        </p:nvSpPr>
        <p:spPr>
          <a:xfrm>
            <a:off x="5353665" y="3170903"/>
            <a:ext cx="6838335" cy="2197510"/>
          </a:xfrm>
        </p:spPr>
        <p:txBody>
          <a:bodyPr>
            <a:noAutofit/>
          </a:bodyPr>
          <a:lstStyle/>
          <a:p>
            <a:pPr marL="0" indent="0" algn="just">
              <a:buNone/>
            </a:pPr>
            <a:r>
              <a:rPr lang="ru-RU" sz="2400" b="1" dirty="0">
                <a:solidFill>
                  <a:schemeClr val="bg1"/>
                </a:solidFill>
              </a:rPr>
              <a:t>Для российских пустынь и полупустынь характерны светло-каштановые почвы. Почвы засоленные, много песков, солонцов и солончаков. Мощность гумусового горизонта небольшая — всего 40 см. На юге Прикаспийской низменности кое-где можно встретить бурые пустынно-степные почвы.</a:t>
            </a:r>
          </a:p>
        </p:txBody>
      </p:sp>
    </p:spTree>
    <p:extLst>
      <p:ext uri="{BB962C8B-B14F-4D97-AF65-F5344CB8AC3E}">
        <p14:creationId xmlns:p14="http://schemas.microsoft.com/office/powerpoint/2010/main" val="111338484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p:cNvPicPr>
            <a:picLocks noChangeAspect="1"/>
          </p:cNvPicPr>
          <p:nvPr/>
        </p:nvPicPr>
        <p:blipFill rotWithShape="1">
          <a:blip r:embed="rId2"/>
          <a:srcRect l="14613" t="14931" r="6379" b="10274"/>
          <a:stretch/>
        </p:blipFill>
        <p:spPr>
          <a:xfrm>
            <a:off x="0" y="3150961"/>
            <a:ext cx="5886450" cy="3707039"/>
          </a:xfrm>
          <a:prstGeom prst="rect">
            <a:avLst/>
          </a:prstGeom>
        </p:spPr>
      </p:pic>
      <p:sp>
        <p:nvSpPr>
          <p:cNvPr id="2" name="Заголовок 1"/>
          <p:cNvSpPr>
            <a:spLocks noGrp="1"/>
          </p:cNvSpPr>
          <p:nvPr>
            <p:ph type="title"/>
          </p:nvPr>
        </p:nvSpPr>
        <p:spPr>
          <a:xfrm>
            <a:off x="1918617" y="0"/>
            <a:ext cx="8911687" cy="996872"/>
          </a:xfrm>
        </p:spPr>
        <p:txBody>
          <a:bodyPr>
            <a:normAutofit/>
          </a:bodyPr>
          <a:lstStyle/>
          <a:p>
            <a:pPr algn="ctr"/>
            <a:r>
              <a:rPr lang="ru-RU" sz="4400" dirty="0">
                <a:effectLst>
                  <a:outerShdw blurRad="38100" dist="38100" dir="2700000" algn="tl">
                    <a:srgbClr val="000000">
                      <a:alpha val="43137"/>
                    </a:srgbClr>
                  </a:outerShdw>
                </a:effectLst>
              </a:rPr>
              <a:t>Растительный мир</a:t>
            </a:r>
          </a:p>
        </p:txBody>
      </p:sp>
      <p:sp>
        <p:nvSpPr>
          <p:cNvPr id="3" name="Объект 2"/>
          <p:cNvSpPr>
            <a:spLocks noGrp="1"/>
          </p:cNvSpPr>
          <p:nvPr>
            <p:ph idx="1"/>
          </p:nvPr>
        </p:nvSpPr>
        <p:spPr>
          <a:xfrm>
            <a:off x="1643063" y="825421"/>
            <a:ext cx="10429875" cy="3003629"/>
          </a:xfrm>
        </p:spPr>
        <p:txBody>
          <a:bodyPr>
            <a:normAutofit/>
          </a:bodyPr>
          <a:lstStyle/>
          <a:p>
            <a:pPr marL="0" indent="0" algn="just">
              <a:buNone/>
            </a:pPr>
            <a:r>
              <a:rPr lang="ru-RU" sz="2000" dirty="0"/>
              <a:t>Растительный мир не отличается разнообразием. Только здесь можно увидеть </a:t>
            </a:r>
            <a:r>
              <a:rPr lang="ru-RU" sz="2000" dirty="0" err="1"/>
              <a:t>малькомию</a:t>
            </a:r>
            <a:r>
              <a:rPr lang="ru-RU" sz="2000" dirty="0"/>
              <a:t>, акацию, верблюжью колючку, кактусы и некоторые злаки. Во время засухи часть растений увядают, сохраняя подземные органы. Самым узнаваемым деревом пустыни является саксаул. На нем практически отсутствуют листья, что существенно сокращает испарение влаги. Из травянистых растений известной является черная полынь, которая укрывает землю, защищая ее от засухи.</a:t>
            </a:r>
          </a:p>
        </p:txBody>
      </p:sp>
      <p:pic>
        <p:nvPicPr>
          <p:cNvPr id="6" name="Рисунок 5"/>
          <p:cNvPicPr>
            <a:picLocks noChangeAspect="1"/>
          </p:cNvPicPr>
          <p:nvPr/>
        </p:nvPicPr>
        <p:blipFill rotWithShape="1">
          <a:blip r:embed="rId3"/>
          <a:srcRect t="11656"/>
          <a:stretch/>
        </p:blipFill>
        <p:spPr>
          <a:xfrm>
            <a:off x="5886450" y="3150961"/>
            <a:ext cx="6305551" cy="3707039"/>
          </a:xfrm>
          <a:prstGeom prst="rect">
            <a:avLst/>
          </a:prstGeom>
        </p:spPr>
      </p:pic>
    </p:spTree>
    <p:extLst>
      <p:ext uri="{BB962C8B-B14F-4D97-AF65-F5344CB8AC3E}">
        <p14:creationId xmlns:p14="http://schemas.microsoft.com/office/powerpoint/2010/main" val="414618120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p:cNvPicPr>
            <a:picLocks noChangeAspect="1"/>
          </p:cNvPicPr>
          <p:nvPr/>
        </p:nvPicPr>
        <p:blipFill rotWithShape="1">
          <a:blip r:embed="rId2"/>
          <a:srcRect l="5701"/>
          <a:stretch/>
        </p:blipFill>
        <p:spPr>
          <a:xfrm>
            <a:off x="5957454" y="1899413"/>
            <a:ext cx="6234546" cy="4958587"/>
          </a:xfrm>
          <a:prstGeom prst="rect">
            <a:avLst/>
          </a:prstGeom>
        </p:spPr>
      </p:pic>
      <p:sp>
        <p:nvSpPr>
          <p:cNvPr id="2" name="Заголовок 1"/>
          <p:cNvSpPr>
            <a:spLocks noGrp="1"/>
          </p:cNvSpPr>
          <p:nvPr>
            <p:ph type="title"/>
          </p:nvPr>
        </p:nvSpPr>
        <p:spPr>
          <a:xfrm>
            <a:off x="6137564" y="983674"/>
            <a:ext cx="5874326" cy="1068140"/>
          </a:xfrm>
        </p:spPr>
        <p:txBody>
          <a:bodyPr>
            <a:normAutofit/>
          </a:bodyPr>
          <a:lstStyle/>
          <a:p>
            <a:pPr algn="ctr"/>
            <a:r>
              <a:rPr lang="ru-RU" sz="4800" dirty="0"/>
              <a:t>Чёрная полынь</a:t>
            </a:r>
          </a:p>
        </p:txBody>
      </p:sp>
      <p:pic>
        <p:nvPicPr>
          <p:cNvPr id="4" name="Объект 3"/>
          <p:cNvPicPr>
            <a:picLocks noGrp="1" noChangeAspect="1"/>
          </p:cNvPicPr>
          <p:nvPr>
            <p:ph idx="1"/>
          </p:nvPr>
        </p:nvPicPr>
        <p:blipFill rotWithShape="1">
          <a:blip r:embed="rId3"/>
          <a:srcRect l="5505" t="1340" r="18138" b="1877"/>
          <a:stretch/>
        </p:blipFill>
        <p:spPr>
          <a:xfrm>
            <a:off x="0" y="0"/>
            <a:ext cx="5957454" cy="5001491"/>
          </a:xfrm>
          <a:prstGeom prst="rect">
            <a:avLst/>
          </a:prstGeom>
        </p:spPr>
      </p:pic>
      <p:sp>
        <p:nvSpPr>
          <p:cNvPr id="6" name="Прямоугольник 5"/>
          <p:cNvSpPr/>
          <p:nvPr/>
        </p:nvSpPr>
        <p:spPr>
          <a:xfrm>
            <a:off x="1433945" y="5098748"/>
            <a:ext cx="3643745" cy="830997"/>
          </a:xfrm>
          <a:prstGeom prst="rect">
            <a:avLst/>
          </a:prstGeom>
        </p:spPr>
        <p:txBody>
          <a:bodyPr wrap="square">
            <a:spAutoFit/>
          </a:bodyPr>
          <a:lstStyle/>
          <a:p>
            <a:r>
              <a:rPr lang="ru-RU" sz="4800" dirty="0"/>
              <a:t>Саксаул</a:t>
            </a:r>
          </a:p>
        </p:txBody>
      </p:sp>
    </p:spTree>
    <p:extLst>
      <p:ext uri="{BB962C8B-B14F-4D97-AF65-F5344CB8AC3E}">
        <p14:creationId xmlns:p14="http://schemas.microsoft.com/office/powerpoint/2010/main" val="306283274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347984" y="-88729"/>
            <a:ext cx="4884507" cy="894974"/>
          </a:xfrm>
        </p:spPr>
        <p:txBody>
          <a:bodyPr>
            <a:normAutofit fontScale="90000"/>
          </a:bodyPr>
          <a:lstStyle/>
          <a:p>
            <a:r>
              <a:rPr lang="ru-RU" sz="4800" dirty="0">
                <a:effectLst>
                  <a:outerShdw blurRad="38100" dist="38100" dir="2700000" algn="tl">
                    <a:srgbClr val="000000">
                      <a:alpha val="43137"/>
                    </a:srgbClr>
                  </a:outerShdw>
                </a:effectLst>
              </a:rPr>
              <a:t>Животный мир</a:t>
            </a:r>
          </a:p>
        </p:txBody>
      </p:sp>
      <p:sp>
        <p:nvSpPr>
          <p:cNvPr id="3" name="Объект 2"/>
          <p:cNvSpPr>
            <a:spLocks noGrp="1"/>
          </p:cNvSpPr>
          <p:nvPr>
            <p:ph idx="1"/>
          </p:nvPr>
        </p:nvSpPr>
        <p:spPr>
          <a:xfrm>
            <a:off x="1696064" y="688257"/>
            <a:ext cx="10619710" cy="2467897"/>
          </a:xfrm>
        </p:spPr>
        <p:txBody>
          <a:bodyPr>
            <a:noAutofit/>
          </a:bodyPr>
          <a:lstStyle/>
          <a:p>
            <a:pPr marL="0" indent="0" algn="just">
              <a:buNone/>
            </a:pPr>
            <a:r>
              <a:rPr lang="ru-RU" sz="2400" dirty="0"/>
              <a:t>Животный мир полупустынь и пустынь России достаточно разнообразен. Наиболее распространены пресмыкающиеся (ящерицы, змеи, черепахи), много грызунов (песчанки, тушканчики) и ядовитых паукообразных (скорпионы, тарантулы, каракурты). Здесь можно увидеть птиц — стрепета, жаворонка. Из наиболее крупных млекопитающих выделяются верблюд, сайгак; встречаются корсак, волк.</a:t>
            </a:r>
          </a:p>
        </p:txBody>
      </p:sp>
      <p:pic>
        <p:nvPicPr>
          <p:cNvPr id="6" name="Рисунок 5"/>
          <p:cNvPicPr>
            <a:picLocks noChangeAspect="1"/>
          </p:cNvPicPr>
          <p:nvPr/>
        </p:nvPicPr>
        <p:blipFill>
          <a:blip r:embed="rId2"/>
          <a:stretch>
            <a:fillRect/>
          </a:stretch>
        </p:blipFill>
        <p:spPr>
          <a:xfrm>
            <a:off x="6406331" y="3089787"/>
            <a:ext cx="5652320" cy="3768213"/>
          </a:xfrm>
          <a:prstGeom prst="rect">
            <a:avLst/>
          </a:prstGeom>
        </p:spPr>
      </p:pic>
      <p:pic>
        <p:nvPicPr>
          <p:cNvPr id="7" name="Рисунок 6"/>
          <p:cNvPicPr>
            <a:picLocks noChangeAspect="1"/>
          </p:cNvPicPr>
          <p:nvPr/>
        </p:nvPicPr>
        <p:blipFill rotWithShape="1">
          <a:blip r:embed="rId3"/>
          <a:srcRect t="12086" b="2492"/>
          <a:stretch/>
        </p:blipFill>
        <p:spPr>
          <a:xfrm>
            <a:off x="348053" y="3318386"/>
            <a:ext cx="5801155" cy="3539614"/>
          </a:xfrm>
          <a:prstGeom prst="rect">
            <a:avLst/>
          </a:prstGeom>
        </p:spPr>
      </p:pic>
    </p:spTree>
    <p:extLst>
      <p:ext uri="{BB962C8B-B14F-4D97-AF65-F5344CB8AC3E}">
        <p14:creationId xmlns:p14="http://schemas.microsoft.com/office/powerpoint/2010/main" val="397864844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flipH="1" flipV="1">
            <a:off x="4722696" y="5114392"/>
            <a:ext cx="162232" cy="305342"/>
          </a:xfrm>
        </p:spPr>
        <p:txBody>
          <a:bodyPr>
            <a:normAutofit/>
          </a:bodyPr>
          <a:lstStyle/>
          <a:p>
            <a:r>
              <a:rPr lang="ru-RU" sz="100" dirty="0"/>
              <a:t>к</a:t>
            </a:r>
          </a:p>
        </p:txBody>
      </p:sp>
      <p:sp>
        <p:nvSpPr>
          <p:cNvPr id="3" name="Объект 2"/>
          <p:cNvSpPr>
            <a:spLocks noGrp="1"/>
          </p:cNvSpPr>
          <p:nvPr>
            <p:ph idx="1"/>
          </p:nvPr>
        </p:nvSpPr>
        <p:spPr>
          <a:xfrm>
            <a:off x="1799303" y="191433"/>
            <a:ext cx="9984658" cy="2669455"/>
          </a:xfrm>
        </p:spPr>
        <p:txBody>
          <a:bodyPr>
            <a:normAutofit/>
          </a:bodyPr>
          <a:lstStyle/>
          <a:p>
            <a:pPr marL="0" indent="0" algn="just">
              <a:buNone/>
            </a:pPr>
            <a:r>
              <a:rPr lang="ru-RU" sz="3200" dirty="0"/>
              <a:t>Обитатели пустынь ведут ночной образ жизни. Животные вырывают глубокие норы, чтобы переждать в них дневную жару.  Суслики, тушканчики и песчанки могут впасть в спячку с наступлением жары.</a:t>
            </a:r>
          </a:p>
        </p:txBody>
      </p:sp>
      <p:pic>
        <p:nvPicPr>
          <p:cNvPr id="4" name="Рисунок 3"/>
          <p:cNvPicPr>
            <a:picLocks noChangeAspect="1"/>
          </p:cNvPicPr>
          <p:nvPr/>
        </p:nvPicPr>
        <p:blipFill rotWithShape="1">
          <a:blip r:embed="rId2"/>
          <a:srcRect l="12105" r="11293"/>
          <a:stretch/>
        </p:blipFill>
        <p:spPr>
          <a:xfrm>
            <a:off x="3478600" y="2964425"/>
            <a:ext cx="4361239" cy="3893573"/>
          </a:xfrm>
          <a:prstGeom prst="rect">
            <a:avLst/>
          </a:prstGeom>
        </p:spPr>
      </p:pic>
      <p:pic>
        <p:nvPicPr>
          <p:cNvPr id="6" name="Рисунок 5"/>
          <p:cNvPicPr>
            <a:picLocks noChangeAspect="1"/>
          </p:cNvPicPr>
          <p:nvPr/>
        </p:nvPicPr>
        <p:blipFill rotWithShape="1">
          <a:blip r:embed="rId3" cstate="print"/>
          <a:srcRect l="18199" t="5589" r="15224"/>
          <a:stretch/>
        </p:blipFill>
        <p:spPr>
          <a:xfrm>
            <a:off x="0" y="2964426"/>
            <a:ext cx="3908323" cy="3893573"/>
          </a:xfrm>
          <a:prstGeom prst="rect">
            <a:avLst/>
          </a:prstGeom>
        </p:spPr>
      </p:pic>
      <p:pic>
        <p:nvPicPr>
          <p:cNvPr id="5" name="Рисунок 4"/>
          <p:cNvPicPr>
            <a:picLocks noChangeAspect="1"/>
          </p:cNvPicPr>
          <p:nvPr/>
        </p:nvPicPr>
        <p:blipFill rotWithShape="1">
          <a:blip r:embed="rId4"/>
          <a:srcRect l="7046" t="14527" r="22912"/>
          <a:stretch/>
        </p:blipFill>
        <p:spPr>
          <a:xfrm>
            <a:off x="7386923" y="2964425"/>
            <a:ext cx="4821947" cy="3893575"/>
          </a:xfrm>
          <a:prstGeom prst="rect">
            <a:avLst/>
          </a:prstGeom>
        </p:spPr>
      </p:pic>
    </p:spTree>
    <p:extLst>
      <p:ext uri="{BB962C8B-B14F-4D97-AF65-F5344CB8AC3E}">
        <p14:creationId xmlns:p14="http://schemas.microsoft.com/office/powerpoint/2010/main" val="167594563"/>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Дерево">
  <a:themeElements>
    <a:clrScheme name="Дерево">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Дерево">
      <a:majorFont>
        <a:latin typeface="Rockwell Condensed" panose="02060603050405020104"/>
        <a:ea typeface=""/>
        <a:cs typeface=""/>
        <a:font script="Grek" typeface="Cambria"/>
        <a:font script="Cyrl" typeface="Cambria"/>
        <a:font script="Jpan" typeface="HG明朝B"/>
        <a:font script="Hang" typeface="바탕"/>
        <a:font script="Hans" typeface="方正姚体"/>
        <a:font script="Hant" typeface="微軟正黑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Rockwell" panose="02060603020205020403"/>
        <a:ea typeface=""/>
        <a:cs typeface=""/>
        <a:font script="Grek" typeface="Cambria"/>
        <a:font script="Cyrl" typeface="Cambria"/>
        <a:font script="Jpan" typeface="HG明朝B"/>
        <a:font script="Hang" typeface="바탕"/>
        <a:font script="Hans" typeface="方正姚体"/>
        <a:font script="Hant" typeface="標楷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Дерево">
      <a:fillStyleLst>
        <a:solidFill>
          <a:schemeClr val="phClr"/>
        </a:solidFill>
        <a:blipFill rotWithShape="1">
          <a:blip xmlns:r="http://schemas.openxmlformats.org/officeDocument/2006/relationships" r:embed="rId1">
            <a:duotone>
              <a:schemeClr val="phClr">
                <a:tint val="70000"/>
                <a:shade val="63000"/>
              </a:schemeClr>
              <a:schemeClr val="phClr">
                <a:tint val="10000"/>
                <a:satMod val="150000"/>
              </a:schemeClr>
            </a:duotone>
          </a:blip>
          <a:tile tx="0" ty="0" sx="60000" sy="59000" flip="none" algn="tl"/>
        </a:blipFill>
        <a:blipFill rotWithShape="1">
          <a:blip xmlns:r="http://schemas.openxmlformats.org/officeDocument/2006/relationships" r:embed="rId1">
            <a:duotone>
              <a:schemeClr val="phClr">
                <a:shade val="36000"/>
                <a:satMod val="120000"/>
              </a:schemeClr>
              <a:schemeClr val="phClr">
                <a:tint val="40000"/>
              </a:schemeClr>
            </a:duotone>
          </a:blip>
          <a:tile tx="0" ty="0" sx="60000" sy="59000" flip="none" algn="tl"/>
        </a:blip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softEdge rad="12700"/>
          </a:effectLst>
        </a:effectStyle>
        <a:effectStyle>
          <a:effectLst>
            <a:outerShdw blurRad="50800" dist="19050" dir="5400000" algn="tl" rotWithShape="0">
              <a:srgbClr val="000000">
                <a:alpha val="60000"/>
              </a:srgbClr>
            </a:outerShdw>
            <a:softEdge rad="12700"/>
          </a:effectLst>
        </a:effectStyle>
      </a:effectStyleLst>
      <a:bgFillStyleLst>
        <a:solidFill>
          <a:schemeClr val="phClr"/>
        </a:solidFill>
        <a:solidFill>
          <a:schemeClr val="phClr">
            <a:shade val="97000"/>
            <a:satMod val="150000"/>
          </a:schemeClr>
        </a:solidFill>
        <a:blipFill rotWithShape="1">
          <a:blip xmlns:r="http://schemas.openxmlformats.org/officeDocument/2006/relationships" r:embed="rId1">
            <a:duotone>
              <a:schemeClr val="phClr">
                <a:tint val="75000"/>
                <a:shade val="58000"/>
                <a:satMod val="120000"/>
              </a:schemeClr>
              <a:schemeClr val="phClr">
                <a:tint val="50000"/>
                <a:shade val="96000"/>
              </a:schemeClr>
            </a:duotone>
          </a:blip>
          <a:tile tx="0" ty="0" sx="100000" sy="100000" flip="none" algn="tl"/>
        </a:blipFill>
      </a:bgFillStyleLst>
    </a:fmtScheme>
  </a:themeElements>
  <a:objectDefaults/>
  <a:extraClrSchemeLst/>
  <a:extLst>
    <a:ext uri="{05A4C25C-085E-4340-85A3-A5531E510DB2}">
      <thm15:themeFamily xmlns:thm15="http://schemas.microsoft.com/office/thememl/2012/main" name="Wood Type" id="{7ACABC62-BF99-48CF-A9DC-4DB89C7B13DC}" vid="{142A1326-48AB-42A9-8428-CB14AA30176D}"/>
    </a:ext>
  </a:extLst>
</a:theme>
</file>

<file path=docProps/app.xml><?xml version="1.0" encoding="utf-8"?>
<Properties xmlns="http://schemas.openxmlformats.org/officeDocument/2006/extended-properties" xmlns:vt="http://schemas.openxmlformats.org/officeDocument/2006/docPropsVTypes">
  <Template>Дерево</Template>
  <TotalTime>163</TotalTime>
  <Words>748</Words>
  <Application>Microsoft Office PowerPoint</Application>
  <PresentationFormat>Широкоэкранный</PresentationFormat>
  <Paragraphs>38</Paragraphs>
  <Slides>15</Slides>
  <Notes>0</Notes>
  <HiddenSlides>0</HiddenSlides>
  <MMClips>0</MMClips>
  <ScaleCrop>false</ScaleCrop>
  <HeadingPairs>
    <vt:vector size="6" baseType="variant">
      <vt:variant>
        <vt:lpstr>Использованные шрифты</vt:lpstr>
      </vt:variant>
      <vt:variant>
        <vt:i4>7</vt:i4>
      </vt:variant>
      <vt:variant>
        <vt:lpstr>Тема</vt:lpstr>
      </vt:variant>
      <vt:variant>
        <vt:i4>1</vt:i4>
      </vt:variant>
      <vt:variant>
        <vt:lpstr>Заголовки слайдов</vt:lpstr>
      </vt:variant>
      <vt:variant>
        <vt:i4>15</vt:i4>
      </vt:variant>
    </vt:vector>
  </HeadingPairs>
  <TitlesOfParts>
    <vt:vector size="23" baseType="lpstr">
      <vt:lpstr>Arial</vt:lpstr>
      <vt:lpstr>Cambria</vt:lpstr>
      <vt:lpstr>Helvetica</vt:lpstr>
      <vt:lpstr>Rockwell</vt:lpstr>
      <vt:lpstr>Rockwell Condensed</vt:lpstr>
      <vt:lpstr>Verdana</vt:lpstr>
      <vt:lpstr>Wingdings</vt:lpstr>
      <vt:lpstr>Дерево</vt:lpstr>
      <vt:lpstr>Краевое государственное бюджетное общеобразовательное учреждение, реализующее адаптированные основные общеобразовательные программы "Школа № 3"</vt:lpstr>
      <vt:lpstr>Климат и реки</vt:lpstr>
      <vt:lpstr>Географическое расположение</vt:lpstr>
      <vt:lpstr>Климат</vt:lpstr>
      <vt:lpstr>Почвы</vt:lpstr>
      <vt:lpstr>Растительный мир</vt:lpstr>
      <vt:lpstr>Чёрная полынь</vt:lpstr>
      <vt:lpstr>Животный мир</vt:lpstr>
      <vt:lpstr>к</vt:lpstr>
      <vt:lpstr>Сайгаки</vt:lpstr>
      <vt:lpstr>Экологические проблемы</vt:lpstr>
      <vt:lpstr>Презентация PowerPoint</vt:lpstr>
      <vt:lpstr>Внутренние воды зоны полупустынь </vt:lpstr>
      <vt:lpstr>Презентация PowerPoint</vt:lpstr>
      <vt:lpstr>Презентация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Растительный и животный мир пустынь и полупустынь России</dc:title>
  <dc:creator>Юлия</dc:creator>
  <cp:lastModifiedBy>Admin</cp:lastModifiedBy>
  <cp:revision>19</cp:revision>
  <dcterms:created xsi:type="dcterms:W3CDTF">2019-02-06T01:20:49Z</dcterms:created>
  <dcterms:modified xsi:type="dcterms:W3CDTF">2022-08-22T00:15:56Z</dcterms:modified>
</cp:coreProperties>
</file>