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notesMasterIdLst>
    <p:notesMasterId r:id="rId30"/>
  </p:notesMasterIdLst>
  <p:sldIdLst>
    <p:sldId id="279" r:id="rId2"/>
    <p:sldId id="256" r:id="rId3"/>
    <p:sldId id="369" r:id="rId4"/>
    <p:sldId id="444" r:id="rId5"/>
    <p:sldId id="445" r:id="rId6"/>
    <p:sldId id="472" r:id="rId7"/>
    <p:sldId id="471" r:id="rId8"/>
    <p:sldId id="454" r:id="rId9"/>
    <p:sldId id="473" r:id="rId10"/>
    <p:sldId id="411" r:id="rId11"/>
    <p:sldId id="453" r:id="rId12"/>
    <p:sldId id="474" r:id="rId13"/>
    <p:sldId id="475" r:id="rId14"/>
    <p:sldId id="460" r:id="rId15"/>
    <p:sldId id="461" r:id="rId16"/>
    <p:sldId id="462" r:id="rId17"/>
    <p:sldId id="465" r:id="rId18"/>
    <p:sldId id="477" r:id="rId19"/>
    <p:sldId id="486" r:id="rId20"/>
    <p:sldId id="478" r:id="rId21"/>
    <p:sldId id="479" r:id="rId22"/>
    <p:sldId id="480" r:id="rId23"/>
    <p:sldId id="481" r:id="rId24"/>
    <p:sldId id="483" r:id="rId25"/>
    <p:sldId id="485" r:id="rId26"/>
    <p:sldId id="484" r:id="rId27"/>
    <p:sldId id="482" r:id="rId28"/>
    <p:sldId id="4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923222"/>
    <a:srgbClr val="CC0000"/>
    <a:srgbClr val="FFCC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2" autoAdjust="0"/>
    <p:restoredTop sz="94660"/>
  </p:normalViewPr>
  <p:slideViewPr>
    <p:cSldViewPr>
      <p:cViewPr varScale="1">
        <p:scale>
          <a:sx n="81" d="100"/>
          <a:sy n="81" d="100"/>
        </p:scale>
        <p:origin x="154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8F8A8-7B3E-41A4-84AB-70F0B12C2071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BF575-9151-47DA-926F-C79F9150F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8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9DA21914-4B74-46F8-9F46-9405AB886CC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34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6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51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423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863D45B7-DC0D-47B5-90D1-CE702E7F82A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88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90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755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24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9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624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22.08.2022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26B193-1E9F-4043-B442-28963EBDE189}" type="datetimeFigureOut">
              <a:rPr lang="ru-RU" smtClean="0">
                <a:solidFill>
                  <a:srgbClr val="FFF9E5">
                    <a:shade val="50000"/>
                  </a:srgbClr>
                </a:solidFill>
              </a:rPr>
              <a:pPr/>
              <a:t>22.08.2022</a:t>
            </a:fld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B3B2735-B2D1-4236-AB97-226089C7AEF7}" type="slidenum">
              <a:rPr lang="ru-RU" smtClean="0">
                <a:solidFill>
                  <a:srgbClr val="FFF9E5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7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A50021"/>
                </a:solidFill>
                <a:latin typeface="Arial Black" pitchFamily="34" charset="0"/>
              </a:rPr>
              <a:t>Скорпионы – </a:t>
            </a:r>
            <a:br>
              <a:rPr lang="ru-RU" sz="40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Arial Black" pitchFamily="34" charset="0"/>
              </a:rPr>
              <a:t>ядовитые насекомые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Фото скорпиона в пустыне Сахара, Алжир: обои и картинки на рабочий стол, скачать бесплатно на Gandex.R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04488"/>
            <a:ext cx="4932040" cy="4390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Фото скорпион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6" y="2784643"/>
            <a:ext cx="5112216" cy="3881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1357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A50021"/>
                </a:solidFill>
                <a:latin typeface="Arial Black" pitchFamily="34" charset="0"/>
              </a:rPr>
              <a:t>Пауки-фаланги.</a:t>
            </a:r>
            <a:br>
              <a:rPr lang="ru-RU" sz="40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Arial Black" pitchFamily="34" charset="0"/>
              </a:rPr>
              <a:t>Длина их около 7 сантиметров.</a:t>
            </a:r>
            <a:br>
              <a:rPr lang="ru-RU" sz="40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Arial Black" pitchFamily="34" charset="0"/>
              </a:rPr>
              <a:t>Охотятся ночью.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Skyclub * Просмотр темы - Фанские горы - 2008. Горный поход, восхождения, приглашаем!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960" y="2713672"/>
            <a:ext cx="2164080" cy="1430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Skyclub * Просмотр темы - Фанские горы - 2008. Горный поход, восхождения, приглашаем!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0688"/>
            <a:ext cx="8498864" cy="5962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8205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661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A50021"/>
                </a:solidFill>
                <a:latin typeface="Arial Black" pitchFamily="34" charset="0"/>
              </a:rPr>
              <a:t>Муравьи</a:t>
            </a:r>
            <a:br>
              <a:rPr lang="ru-RU" sz="40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делают муравейники под землей.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Воинственные муравьи (Cataglyphis fortis) из пустыни Сахара O-kak.R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9" y="807703"/>
            <a:ext cx="4608511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Жаростойкие муравь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680520" cy="347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705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661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A50021"/>
                </a:solidFill>
                <a:latin typeface="Arial Black" pitchFamily="34" charset="0"/>
              </a:rPr>
              <a:t>Тушканчик</a:t>
            </a:r>
            <a:br>
              <a:rPr lang="ru-RU" sz="4000" dirty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ночью выходит в поисках пищи.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tvidi.ru Грызун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26" y="699269"/>
            <a:ext cx="5940425" cy="445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есчаный тушканчик Фотографии, Картин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81" y="3140968"/>
            <a:ext cx="4680520" cy="3561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3176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Калмыкии с городами на спутниковой карте онлай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6" y="1628800"/>
            <a:ext cx="5940425" cy="395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АРХИВ - новости сайта ГТРК Ставрополь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" y="3429001"/>
            <a:ext cx="420776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245" y="409136"/>
            <a:ext cx="8229600" cy="135416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В полупустынях обитают </a:t>
            </a:r>
            <a:r>
              <a:rPr lang="ru-RU" sz="4400" dirty="0">
                <a:solidFill>
                  <a:schemeClr val="tx1"/>
                </a:solidFill>
                <a:latin typeface="Arial Black" pitchFamily="34" charset="0"/>
              </a:rPr>
              <a:t>сайгаки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6133811"/>
            <a:ext cx="6692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Занесены в Красную книгу.</a:t>
            </a:r>
          </a:p>
        </p:txBody>
      </p:sp>
    </p:spTree>
    <p:extLst>
      <p:ext uri="{BB962C8B-B14F-4D97-AF65-F5344CB8AC3E}">
        <p14:creationId xmlns:p14="http://schemas.microsoft.com/office/powerpoint/2010/main" val="397570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татьи - Зоомагазин Инфо. Информация о зоомагазинах Москвы и городов России, телефоны, адреса, схема проезда, отзывы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7"/>
          <a:stretch/>
        </p:blipFill>
        <p:spPr bwMode="auto">
          <a:xfrm>
            <a:off x="5436097" y="3268690"/>
            <a:ext cx="3528392" cy="3364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Самое крупное животное  пустыни -</a:t>
            </a:r>
            <a:r>
              <a:rPr lang="ru-RU" sz="4400" dirty="0">
                <a:solidFill>
                  <a:schemeClr val="tx1"/>
                </a:solidFill>
                <a:latin typeface="Arial Black" pitchFamily="34" charset="0"/>
              </a:rPr>
              <a:t>верблюд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устыня Кызылкум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5940425" cy="4455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1031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917" y="76200"/>
            <a:ext cx="5748337" cy="459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08" y="274638"/>
            <a:ext cx="8928992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Несколько дней верблюд может обходиться без воды.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534561"/>
            <a:ext cx="3626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408" y="5498361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Верблюды могут весь год жить под открытым небом.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564904"/>
            <a:ext cx="4800206" cy="3040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201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9144000" cy="135416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Верблюдица даёт ежедневно</a:t>
            </a:r>
            <a:br>
              <a:rPr lang="ru-RU" sz="32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от 5 до 15 литров густого, жирного молока.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ШУБАТ ПОМОЖЕТ ВЫЛЕЧИТЬ ТУБЕРКУЛЕЗ Общественно-политическая газета Атырауской облас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97799"/>
            <a:ext cx="5940425" cy="395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Молоко www.lamas.lv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87272"/>
            <a:ext cx="3347864" cy="2004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Лечение молоком и мочой верблюда в Египте - Компания &quot;АльСаха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687272"/>
            <a:ext cx="2016224" cy="2170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5871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9144000" cy="135416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Каждый год с верблюда снимают около 12 килограммов длинной, тончайшей шерсти.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Всесезонное одеяло из пуховой шерсти монгольского верблюда - купить в интернет-магазине Дом Уют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700808"/>
            <a:ext cx="4484360" cy="4857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ерблюжья шерсть &quot; ВЯЗАНИЕ, СХЕМЫ ВЯЗАНИЯ, ВЯЗАНИЕ КРЮЧКОМ, ВЯЗАНИЕ СПИЦАМИ, МАКРАМЕ, БИСЕРОПЛЕТЕНИЕ, ВЫШИВАНИЕ только для Вас!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56992"/>
            <a:ext cx="4644007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1416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нтернет-магазин &quot;Мир Кашемира и Шерсти&quot; - готовые шторы и домашний текстиль., Одеяла детские, Одеяло шелковое детское (100% ше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915" y="2654295"/>
            <a:ext cx="5940425" cy="396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cdn2.topshop.eu/_2761145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439" y="815548"/>
            <a:ext cx="3317503" cy="26784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675" y="-24798"/>
            <a:ext cx="9144000" cy="135416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Каждый год с верблюда снимают около 12 килограммов длинной, тончайшей шерсти.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Одеяла верблюжья шерсть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58" y="1524011"/>
            <a:ext cx="2784782" cy="2896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Нижнее белье и не только Зава - январь.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841" y="4818884"/>
            <a:ext cx="2411760" cy="1864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Сон в руки Подушки. . Купить подушки в Санкт-Петербурге в интернет-магазин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7461">
            <a:off x="340683" y="4483284"/>
            <a:ext cx="3144821" cy="2051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493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800" b="1" dirty="0"/>
              <a:t>Животный мир зоны полупустынь и пустынь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914400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От 1 верблюда можно получить до 250 кг мяса, 8-10 кг сала.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52599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Из шкуры делают прочную кожу для обуви.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43063"/>
            <a:ext cx="4697742" cy="3130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4" y="1772816"/>
            <a:ext cx="3967738" cy="3850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44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9144000" cy="135416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Очень мало в пустыне бабочек, жуков, птиц.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106" y="1650160"/>
            <a:ext cx="5051881" cy="3899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91" y="3369467"/>
            <a:ext cx="4304393" cy="3227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86" y="90512"/>
            <a:ext cx="4176464" cy="3048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554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ХОТА И РЫБАЛКА: ОХОТА НА КАБАН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5940425" cy="397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3293760" cy="21602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оазисах водятся  </a:t>
            </a:r>
            <a:r>
              <a:rPr lang="ru-RU" sz="4400" dirty="0">
                <a:solidFill>
                  <a:srgbClr val="A50021"/>
                </a:solidFill>
                <a:latin typeface="Arial Black" pitchFamily="34" charset="0"/>
              </a:rPr>
              <a:t>кабаны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WWF провел конкурс малых грантов для заповеднико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76" y="3140968"/>
            <a:ext cx="5712460" cy="3576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5174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60648"/>
            <a:ext cx="9144000" cy="135416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В оазисах водится  </a:t>
            </a:r>
            <a:r>
              <a:rPr lang="ru-RU" sz="4400" dirty="0">
                <a:solidFill>
                  <a:schemeClr val="tx1"/>
                </a:solidFill>
                <a:latin typeface="Arial Black" pitchFamily="34" charset="0"/>
              </a:rPr>
              <a:t>камышовый кот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Камышовый кот (Felis chaus) 12 фото Блог о кошках британской пород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06" y="1913272"/>
            <a:ext cx="6354588" cy="4673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849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Вдоль рек в оазисе обитает много водоплавающих птиц: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39290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48496" y="5517230"/>
            <a:ext cx="3449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555" y="5840395"/>
            <a:ext cx="3297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Бакланы </a:t>
            </a:r>
            <a:endParaRPr lang="ru-RU" sz="4400" dirty="0">
              <a:solidFill>
                <a:srgbClr val="A50021"/>
              </a:solidFill>
            </a:endParaRPr>
          </a:p>
        </p:txBody>
      </p:sp>
      <p:pic>
        <p:nvPicPr>
          <p:cNvPr id="7" name="Рисунок 6" descr="Фотография Большой баклан (Phalacrocorax carbo) Дельта Волги, Астраханский заповедник. Птицы Фотобанк ГеоФото/GeoPhoto GetImag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712983"/>
            <a:ext cx="5940425" cy="4121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акланы в Саратове расплодились сверх меры, но отстреливать их нельз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9" y="1289185"/>
            <a:ext cx="3959398" cy="3707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591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06090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39290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5405691"/>
            <a:ext cx="32750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Белые цапли</a:t>
            </a:r>
            <a:endParaRPr lang="ru-RU" sz="4400" dirty="0">
              <a:solidFill>
                <a:srgbClr val="A50021"/>
              </a:solidFill>
            </a:endParaRPr>
          </a:p>
        </p:txBody>
      </p:sp>
      <p:pic>
        <p:nvPicPr>
          <p:cNvPr id="5" name="Рисунок 4" descr="pavel_psy - Астраханский биосферный заповед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0"/>
            <a:ext cx="5940425" cy="4457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Астраханский заповедник &quot; Мир России. . Достопримечательности городов России. . История городов России. . Регионы Росси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2809"/>
            <a:ext cx="5184576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11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706090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39290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5794282"/>
            <a:ext cx="37000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Пеликаны</a:t>
            </a:r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Групп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89" y="116632"/>
            <a:ext cx="6660505" cy="5461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11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904" y="260648"/>
            <a:ext cx="914400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Для охраны, изучения и  сохранения природы пустынь созданы </a:t>
            </a:r>
            <a:r>
              <a:rPr lang="ru-RU" dirty="0">
                <a:solidFill>
                  <a:srgbClr val="A50021"/>
                </a:solidFill>
                <a:latin typeface="Arial Black" pitchFamily="34" charset="0"/>
              </a:rPr>
              <a:t>заповедники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4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резентация астраханский заповедник по географии - творческий урок презентац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405" y="26412"/>
            <a:ext cx="5940425" cy="445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Астраханский биосферный заповедник - Добро пожаловать в Астраханскую область! - специальный проект redigo.ru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4" y="3930885"/>
            <a:ext cx="3384376" cy="2652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Туры и маршруты по Астраханской области. . Астраханская область - TRASA.R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589643"/>
            <a:ext cx="3066386" cy="1992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8375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Астраханский биосферный заповед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1437968"/>
            <a:ext cx="3852936" cy="3063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806"/>
            <a:ext cx="9144000" cy="135416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Для охраны, изучения и  сохранения природы пустынь созданы заповедники.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Превосходные фото из Астраханского биосферного заповедника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31832"/>
            <a:ext cx="4968825" cy="3153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Доклад по географии на тему астраханский заповедник :: Academy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1549584"/>
            <a:ext cx="396044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260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Arial Black" pitchFamily="34" charset="0"/>
              </a:rPr>
              <a:t>Животный  мир </a:t>
            </a:r>
            <a:r>
              <a:rPr lang="ru-RU" sz="4400" dirty="0">
                <a:solidFill>
                  <a:srgbClr val="7030A0"/>
                </a:solidFill>
                <a:latin typeface="Arial Black" pitchFamily="34" charset="0"/>
              </a:rPr>
              <a:t>зоны полупустынь и пустынь.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дюны, трасса, небо, пустыня, фото, Дорога, барханы обои для рабочего стола 269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00935"/>
            <a:ext cx="5940425" cy="4457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Доклад пустыни и полупустыни с картинкам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" y="1781091"/>
            <a:ext cx="439248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0518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72" y="404664"/>
            <a:ext cx="9144000" cy="185821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Животные  полупустыни и пустыни приспособились, чтобы переносить длительную засуху, быть незаметными.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381328"/>
            <a:ext cx="8229600" cy="332815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64" y="3718729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  <a:ea typeface="+mj-ea"/>
                <a:cs typeface="+mj-cs"/>
              </a:rPr>
              <a:t>2. Имеют окраску под цвет песка.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492896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1. Они нетребовательны к пище и воде.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936" y="4910868"/>
            <a:ext cx="8932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3. Быстро бегают или скачут.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708" y="5661248"/>
            <a:ext cx="888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4. В жару впадают в спячку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94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99412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Одни животные обитают в норах.</a:t>
            </a:r>
            <a:br>
              <a:rPr lang="ru-RU" dirty="0">
                <a:solidFill>
                  <a:schemeClr val="bg1"/>
                </a:solidFill>
                <a:latin typeface="Arial Black" pitchFamily="34" charset="0"/>
              </a:rPr>
            </a:b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94928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923222"/>
                </a:solidFill>
                <a:latin typeface="Arial Black" pitchFamily="34" charset="0"/>
                <a:ea typeface="+mj-ea"/>
                <a:cs typeface="+mj-cs"/>
              </a:rPr>
              <a:t>Большая песчанка</a:t>
            </a:r>
            <a:endParaRPr lang="ru-RU" dirty="0">
              <a:solidFill>
                <a:srgbClr val="923222"/>
              </a:solidFill>
            </a:endParaRPr>
          </a:p>
        </p:txBody>
      </p:sp>
      <p:pic>
        <p:nvPicPr>
          <p:cNvPr id="5" name="Рисунок 4" descr="Зоологический форум / Песча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00266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292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99412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Или зарываются в песок.</a:t>
            </a:r>
            <a:br>
              <a:rPr lang="ru-RU" dirty="0">
                <a:solidFill>
                  <a:schemeClr val="bg1"/>
                </a:solidFill>
                <a:latin typeface="Arial Black" pitchFamily="34" charset="0"/>
              </a:rPr>
            </a:b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94928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923222"/>
                </a:solidFill>
                <a:latin typeface="Arial Black" pitchFamily="34" charset="0"/>
              </a:rPr>
              <a:t>Песчаная круглоголовка</a:t>
            </a:r>
            <a:endParaRPr lang="ru-RU" dirty="0">
              <a:solidFill>
                <a:srgbClr val="923222"/>
              </a:solidFill>
            </a:endParaRPr>
          </a:p>
        </p:txBody>
      </p:sp>
      <p:pic>
        <p:nvPicPr>
          <p:cNvPr id="7" name="Рисунок 6" descr="Год Чёрной Водяной Змеи - Страница 2 - Фору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312" y="836712"/>
            <a:ext cx="46085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есчаная круглоголовка (Phrynocephalus interscapularis) круглоголовка песчаная, внешний вид морда глаза щитки окрас чешуя распр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4" y="2570977"/>
            <a:ext cx="5112568" cy="338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13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99412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Другие животные в самое жаркое время впадают в спячку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91579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923222"/>
                </a:solidFill>
                <a:latin typeface="Arial Black" pitchFamily="34" charset="0"/>
              </a:rPr>
              <a:t>Черепаха</a:t>
            </a:r>
            <a:endParaRPr lang="ru-RU" dirty="0">
              <a:solidFill>
                <a:srgbClr val="923222"/>
              </a:solidFill>
            </a:endParaRPr>
          </a:p>
        </p:txBody>
      </p:sp>
      <p:pic>
        <p:nvPicPr>
          <p:cNvPr id="7" name="Рисунок 6" descr="Окружающий мир через фотообъектив - Пресмыкающиеся и земноводные (Reptiles&amp;Amphibious) Часть 3 (39 фото) &quot; Картины, художники, ф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05" y="1128131"/>
            <a:ext cx="6890598" cy="4787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526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4995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В пустынях и полупустынях обитает множество </a:t>
            </a:r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змей, ящериц, черепах, </a:t>
            </a:r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которые прячутся от жары в песок.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Ящеричная зме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896" y="4603303"/>
            <a:ext cx="3068960" cy="272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428" y="2235646"/>
            <a:ext cx="3564572" cy="2367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7" y="2884040"/>
            <a:ext cx="5402263" cy="3438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763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4125"/>
            <a:ext cx="8229600" cy="26251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09640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Самые большие хищные  ящерицы </a:t>
            </a:r>
            <a:r>
              <a:rPr lang="ru-RU" sz="40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A50021"/>
                </a:solidFill>
                <a:latin typeface="Arial Black" pitchFamily="34" charset="0"/>
              </a:rPr>
              <a:t>- вараны</a:t>
            </a:r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 (1,5 м)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200253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Вараны</a:t>
            </a:r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32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питаются грызунами, птицами, их яйцами, ящерицами, жуками, гусеницами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Галерея клуба любителей пятнистых эублефаров - Ново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8210"/>
            <a:ext cx="6480720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889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Theme_Fresh_theme</Template>
  <TotalTime>1216</TotalTime>
  <Words>339</Words>
  <Application>Microsoft Office PowerPoint</Application>
  <PresentationFormat>Экран (4:3)</PresentationFormat>
  <Paragraphs>46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Arial Black</vt:lpstr>
      <vt:lpstr>Calibri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Животный мир зоны полупустынь и пустынь</vt:lpstr>
      <vt:lpstr>Животный  мир зоны полупустынь и пустынь.</vt:lpstr>
      <vt:lpstr>Животные  полупустыни и пустыни приспособились, чтобы переносить длительную засуху, быть незаметными.</vt:lpstr>
      <vt:lpstr>Одни животные обитают в норах. </vt:lpstr>
      <vt:lpstr>Или зарываются в песок. </vt:lpstr>
      <vt:lpstr>Другие животные в самое жаркое время впадают в спячку</vt:lpstr>
      <vt:lpstr>Презентация PowerPoint</vt:lpstr>
      <vt:lpstr>Презентация PowerPoint</vt:lpstr>
      <vt:lpstr>Скорпионы –  ядовитые насекомые </vt:lpstr>
      <vt:lpstr>Пауки-фаланги. Длина их около 7 сантиметров. Охотятся ночью. </vt:lpstr>
      <vt:lpstr>Муравьи делают муравейники под землей.</vt:lpstr>
      <vt:lpstr>Тушканчик ночью выходит в поисках пищи.</vt:lpstr>
      <vt:lpstr>В полупустынях обитают сайгаки.</vt:lpstr>
      <vt:lpstr>Самое крупное животное  пустыни -верблюд</vt:lpstr>
      <vt:lpstr>Несколько дней верблюд может обходиться без воды.</vt:lpstr>
      <vt:lpstr>Верблюдица даёт ежедневно от 5 до 15 литров густого, жирного молока.</vt:lpstr>
      <vt:lpstr>Каждый год с верблюда снимают около 12 килограммов длинной, тончайшей шерсти.</vt:lpstr>
      <vt:lpstr>Каждый год с верблюда снимают около 12 килограммов длинной, тончайшей шерсти.</vt:lpstr>
      <vt:lpstr>От 1 верблюда можно получить до 250 кг мяса, 8-10 кг сала.</vt:lpstr>
      <vt:lpstr>Очень мало в пустыне бабочек, жуков, птиц.</vt:lpstr>
      <vt:lpstr>В оазисах водятся  кабаны</vt:lpstr>
      <vt:lpstr>В оазисах водится  камышовый кот</vt:lpstr>
      <vt:lpstr>Вдоль рек в оазисе обитает много водоплавающих птиц:</vt:lpstr>
      <vt:lpstr>Презентация PowerPoint</vt:lpstr>
      <vt:lpstr>Презентация PowerPoint</vt:lpstr>
      <vt:lpstr>Для охраны, изучения и  сохранения природы пустынь созданы заповедники.</vt:lpstr>
      <vt:lpstr>Для охраны, изучения и  сохранения природы пустынь созданы заповедники.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Флора и фауна Африки</dc:title>
  <dc:creator>Admin</dc:creator>
  <cp:lastModifiedBy>Admin</cp:lastModifiedBy>
  <cp:revision>126</cp:revision>
  <dcterms:created xsi:type="dcterms:W3CDTF">2009-11-25T09:56:34Z</dcterms:created>
  <dcterms:modified xsi:type="dcterms:W3CDTF">2022-08-22T00:24:44Z</dcterms:modified>
</cp:coreProperties>
</file>