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9" r:id="rId2"/>
    <p:sldId id="280" r:id="rId3"/>
    <p:sldId id="265" r:id="rId4"/>
    <p:sldId id="256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669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650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429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787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189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897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235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075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894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02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56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928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38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348880"/>
            <a:ext cx="1052736" cy="18573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http://1.bp.blogspot.com/-ciRRI4ZCfGo/U5CiUdoj8zI/AAAAAAAAqz4/SeD2V-J4k60/s1600/2AYMFohrH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3960" cy="6134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5311565"/>
            <a:ext cx="4299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Калмыки</a:t>
            </a:r>
          </a:p>
        </p:txBody>
      </p:sp>
    </p:spTree>
    <p:extLst>
      <p:ext uri="{BB962C8B-B14F-4D97-AF65-F5344CB8AC3E}">
        <p14:creationId xmlns:p14="http://schemas.microsoft.com/office/powerpoint/2010/main" val="455112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4800" b="1" dirty="0"/>
              <a:t>Население зоны полупустынь и его основные занятия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3ED4E8B-B872-D98D-8FF9-A6119A3D37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7772400" cy="5760640"/>
          </a:xfrm>
        </p:spPr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939091"/>
                </a:solidFill>
                <a:effectLst/>
                <a:latin typeface="futuraPT"/>
              </a:rPr>
              <a:t>Пустыни и полупустыни - природная зона, характеризующаяся практически полным отсутствием растительности и очень бедным животным миром. Все это связано с крайне суровыми климатическими условиями планеты, где они располагаются. </a:t>
            </a:r>
          </a:p>
          <a:p>
            <a:r>
              <a:rPr lang="ru-RU" sz="2800" b="0" i="0" dirty="0">
                <a:solidFill>
                  <a:srgbClr val="939091"/>
                </a:solidFill>
                <a:effectLst/>
                <a:latin typeface="futuraPT"/>
              </a:rPr>
              <a:t>Пустыни, в принципе, могут сформироваться практически в любом климатическом поясе . Их образование в первую очередь связано с низким количеством осадков . Именно поэтому пустыни прежде всего распространены в тропиках 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03227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9305" y="5733256"/>
            <a:ext cx="8205755" cy="1224135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Население в пустынях размещено неравномерно, оно сосредоточенно в оазисах, вдоль рек. Там развито земледелие.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1634"/>
            <a:ext cx="8064896" cy="5381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23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839008" y="6021288"/>
            <a:ext cx="818145" cy="5760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V="1">
            <a:off x="1143000" y="4206239"/>
            <a:ext cx="11663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7"/>
            <a:ext cx="3463915" cy="2601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5"/>
            <a:ext cx="79762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/>
                <a:ea typeface="Times New Roman"/>
              </a:rPr>
              <a:t>Крестьяне выращивают овощи, фрукты, бахчевые культуры, виноград, зерновые .</a:t>
            </a:r>
            <a:endParaRPr lang="ru-RU" sz="2800" dirty="0"/>
          </a:p>
        </p:txBody>
      </p:sp>
      <p:pic>
        <p:nvPicPr>
          <p:cNvPr id="2057" name="Picture 9" descr="http://pumpkin.arbooz.kiev.ua/wp-content/uploads/sites/21/2015/09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40" y="1358772"/>
            <a:ext cx="3456385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im0-tub-ru.yandex.net/i?id=6263c02836754d1f68484af9fd5fa4e5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443" y="1323930"/>
            <a:ext cx="3497426" cy="2681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im0-tub-ru.yandex.net/i?id=1bd97d33c42d56a7d2bc2aa3861097d0&amp;n=33&amp;h=215&amp;w=3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443" y="4287645"/>
            <a:ext cx="3497426" cy="2468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227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708920"/>
            <a:ext cx="116632" cy="14973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32657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В полупустынях много пастбищ, где разводят коров, овец, лошадей, верблюдов.</a:t>
            </a:r>
            <a:endParaRPr lang="ru-RU" sz="3200" dirty="0"/>
          </a:p>
        </p:txBody>
      </p:sp>
      <p:pic>
        <p:nvPicPr>
          <p:cNvPr id="3076" name="Picture 4" descr="http://www.mirgeografii.ru/wp-content/uploads/2012/07/bezlesnye_ju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09876"/>
            <a:ext cx="3974281" cy="2980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nfoabad.com/images/verblud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1409875"/>
            <a:ext cx="428625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.istockimg.com/file_thumbview_approve/4142231/2/stock-photo-4142231-cow-her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853" y="3841134"/>
            <a:ext cx="4457971" cy="2745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rgo-sib.ru/reportage/img111/dda188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69" y="3841134"/>
            <a:ext cx="3968056" cy="2745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90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332656"/>
            <a:ext cx="8064896" cy="187220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Жители городов и поселков, которые расположены на побережье Каспийского моря, занимаются рыболовным промыслом, переработкой рыбы и икры.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098" name="Picture 2" descr="http://dalrybvtuz.ru/nfiles/news2/53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0" y="1582669"/>
            <a:ext cx="6840759" cy="494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99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87824" y="2348880"/>
            <a:ext cx="4555976" cy="18573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http://900igr.net/up/datas/102049/02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4" t="11765" r="11537"/>
          <a:stretch/>
        </p:blipFill>
        <p:spPr bwMode="auto">
          <a:xfrm>
            <a:off x="899592" y="403411"/>
            <a:ext cx="7637931" cy="6051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176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980728"/>
            <a:ext cx="7416824" cy="4534440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4800" dirty="0">
                <a:effectLst/>
                <a:latin typeface="Times New Roman"/>
                <a:ea typeface="Times New Roman"/>
              </a:rPr>
              <a:t>В зоне полупустынь и пустынь живут </a:t>
            </a:r>
            <a:br>
              <a:rPr lang="ru-RU" sz="4800" dirty="0">
                <a:effectLst/>
                <a:latin typeface="Times New Roman"/>
                <a:ea typeface="Times New Roman"/>
              </a:rPr>
            </a:br>
            <a:br>
              <a:rPr lang="ru-RU" sz="4800" dirty="0">
                <a:effectLst/>
                <a:latin typeface="Times New Roman"/>
                <a:ea typeface="Times New Roman"/>
              </a:rPr>
            </a:br>
            <a:r>
              <a:rPr lang="ru-RU" sz="4800" dirty="0">
                <a:effectLst/>
                <a:latin typeface="Times New Roman"/>
                <a:ea typeface="Times New Roman"/>
              </a:rPr>
              <a:t>русские, калмыки и др. национальности.</a:t>
            </a:r>
            <a:br>
              <a:rPr lang="ru-RU" sz="4400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1656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108</TotalTime>
  <Words>184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Cambria</vt:lpstr>
      <vt:lpstr>futuraPT</vt:lpstr>
      <vt:lpstr>Rockwell</vt:lpstr>
      <vt:lpstr>Rockwell Condensed</vt:lpstr>
      <vt:lpstr>Times New Roman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Население зоны полупустынь и его основные занятия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зоне полупустынь и пустынь живут   русские, калмыки и др. национальности.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Население зоны полупустынь и пустынь и его основные занятия</dc:title>
  <dc:creator>1</dc:creator>
  <cp:lastModifiedBy>Admin</cp:lastModifiedBy>
  <cp:revision>8</cp:revision>
  <dcterms:created xsi:type="dcterms:W3CDTF">2017-04-20T14:52:00Z</dcterms:created>
  <dcterms:modified xsi:type="dcterms:W3CDTF">2022-08-22T22:29:21Z</dcterms:modified>
</cp:coreProperties>
</file>