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9" r:id="rId2"/>
    <p:sldId id="280" r:id="rId3"/>
    <p:sldId id="259" r:id="rId4"/>
    <p:sldId id="260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6D57E-8ED1-4942-B242-A4961B738D7B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6352AB5C-5B5F-46D7-B981-89A180CF68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7582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6D57E-8ED1-4942-B242-A4961B738D7B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2AB5C-5B5F-46D7-B981-89A180CF68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987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6D57E-8ED1-4942-B242-A4961B738D7B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2AB5C-5B5F-46D7-B981-89A180CF68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7112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6D57E-8ED1-4942-B242-A4961B738D7B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2AB5C-5B5F-46D7-B981-89A180CF68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0752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5EA6D57E-8ED1-4942-B242-A4961B738D7B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6352AB5C-5B5F-46D7-B981-89A180CF68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569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6D57E-8ED1-4942-B242-A4961B738D7B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2AB5C-5B5F-46D7-B981-89A180CF68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414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6D57E-8ED1-4942-B242-A4961B738D7B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2AB5C-5B5F-46D7-B981-89A180CF68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7014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6D57E-8ED1-4942-B242-A4961B738D7B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2AB5C-5B5F-46D7-B981-89A180CF68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6085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6D57E-8ED1-4942-B242-A4961B738D7B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2AB5C-5B5F-46D7-B981-89A180CF68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2986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6D57E-8ED1-4942-B242-A4961B738D7B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2AB5C-5B5F-46D7-B981-89A180CF68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979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6D57E-8ED1-4942-B242-A4961B738D7B}" type="datetimeFigureOut">
              <a:rPr lang="ru-RU" smtClean="0"/>
              <a:t>23.08.2022</a:t>
            </a:fld>
            <a:endParaRPr lang="ru-RU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2AB5C-5B5F-46D7-B981-89A180CF68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6157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5EA6D57E-8ED1-4942-B242-A4961B738D7B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6352AB5C-5B5F-46D7-B981-89A180CF68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6107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6ADCC51E-2979-D810-8973-79E2907C1AA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168997" y="1700808"/>
            <a:ext cx="7854007" cy="2209800"/>
          </a:xfrm>
        </p:spPr>
        <p:txBody>
          <a:bodyPr/>
          <a:lstStyle/>
          <a:p>
            <a:pPr algn="ctr">
              <a:defRPr/>
            </a:pPr>
            <a:r>
              <a:rPr lang="ru-RU" sz="2800" dirty="0">
                <a:solidFill>
                  <a:srgbClr val="000000"/>
                </a:solidFill>
                <a:latin typeface="Verdana" panose="020B0604030504040204" pitchFamily="34" charset="0"/>
              </a:rPr>
              <a:t>Краевое государственное бюджетное общеобразовательное учреждение, реализующее адаптированные основные общеобразовательные программы "Школа № 3"</a:t>
            </a:r>
            <a:endParaRPr lang="ru-RU" altLang="ru-RU" sz="2800" b="1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630A0D4-EF4B-81D2-3D52-1B1D05F3D2AB}"/>
              </a:ext>
            </a:extLst>
          </p:cNvPr>
          <p:cNvSpPr/>
          <p:nvPr/>
        </p:nvSpPr>
        <p:spPr>
          <a:xfrm>
            <a:off x="4800600" y="4652963"/>
            <a:ext cx="716280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ГЕОГРАФИЯ </a:t>
            </a:r>
          </a:p>
          <a:p>
            <a:pPr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     9 класс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C7C109FA-D0BF-919D-4719-141A8EE9EDE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168997" y="1700808"/>
            <a:ext cx="7854007" cy="2209800"/>
          </a:xfrm>
        </p:spPr>
        <p:txBody>
          <a:bodyPr/>
          <a:lstStyle/>
          <a:p>
            <a:pPr algn="ctr">
              <a:defRPr/>
            </a:pPr>
            <a:r>
              <a:rPr lang="ru-RU" altLang="ru-RU" sz="4800" b="1" dirty="0"/>
              <a:t>Обобщающий урок по теме пустыни и полупустыни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46C0A83-A0A5-3E2F-D4C8-81644D139976}"/>
              </a:ext>
            </a:extLst>
          </p:cNvPr>
          <p:cNvSpPr/>
          <p:nvPr/>
        </p:nvSpPr>
        <p:spPr>
          <a:xfrm>
            <a:off x="4008438" y="4437063"/>
            <a:ext cx="478790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Выполнила: учитель географии</a:t>
            </a:r>
          </a:p>
          <a:p>
            <a:pPr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Фролова Юлия Владимировна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533505-A1E4-0F8B-5CC5-D8D4A12A82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69371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>
                <a:solidFill>
                  <a:srgbClr val="FF0000"/>
                </a:solidFill>
              </a:rPr>
              <a:t>Географическое положение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46B06EF-41BD-FA9E-F010-5EDED25248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848" y="1178350"/>
            <a:ext cx="10058400" cy="5679649"/>
          </a:xfrm>
        </p:spPr>
        <p:txBody>
          <a:bodyPr>
            <a:normAutofit fontScale="92500"/>
          </a:bodyPr>
          <a:lstStyle/>
          <a:p>
            <a:pPr marL="0" indent="0" algn="l" fontAlgn="base">
              <a:buNone/>
            </a:pPr>
            <a:r>
              <a:rPr lang="ru-RU" sz="2600" b="0" i="0" dirty="0">
                <a:solidFill>
                  <a:srgbClr val="000000"/>
                </a:solidFill>
                <a:effectLst/>
              </a:rPr>
              <a:t>Покажите на карте природных зон России зону полупустынь и пустынь. </a:t>
            </a:r>
          </a:p>
          <a:p>
            <a:pPr marL="0" indent="0" algn="l" fontAlgn="base">
              <a:buNone/>
            </a:pPr>
            <a:r>
              <a:rPr lang="ru-RU" sz="2600" b="0" i="0" dirty="0">
                <a:solidFill>
                  <a:srgbClr val="000000"/>
                </a:solidFill>
                <a:effectLst/>
              </a:rPr>
              <a:t>- Вспомним, определение слова «пустыни» </a:t>
            </a:r>
            <a:r>
              <a:rPr lang="ru-RU" sz="2600" b="0" i="0" dirty="0">
                <a:solidFill>
                  <a:srgbClr val="FF0000"/>
                </a:solidFill>
                <a:effectLst/>
              </a:rPr>
              <a:t>(пустыни – это обширные </a:t>
            </a:r>
          </a:p>
          <a:p>
            <a:pPr marL="0" indent="0" algn="l" fontAlgn="base">
              <a:buNone/>
            </a:pPr>
            <a:r>
              <a:rPr lang="ru-RU" sz="2600" b="0" i="0" dirty="0">
                <a:solidFill>
                  <a:srgbClr val="FF0000"/>
                </a:solidFill>
                <a:effectLst/>
              </a:rPr>
              <a:t>пространства земли с бедной растительностью). </a:t>
            </a:r>
          </a:p>
          <a:p>
            <a:pPr marL="0" indent="0" algn="l" fontAlgn="base">
              <a:buNone/>
            </a:pPr>
            <a:r>
              <a:rPr lang="ru-RU" sz="2600" b="0" i="0" dirty="0">
                <a:solidFill>
                  <a:srgbClr val="000000"/>
                </a:solidFill>
                <a:effectLst/>
              </a:rPr>
              <a:t>- Полупустыни и пустыни России находятся на </a:t>
            </a:r>
            <a:r>
              <a:rPr lang="ru-RU" sz="2600" b="0" i="0" dirty="0" err="1">
                <a:solidFill>
                  <a:srgbClr val="000000"/>
                </a:solidFill>
                <a:effectLst/>
              </a:rPr>
              <a:t>юго</a:t>
            </a:r>
            <a:r>
              <a:rPr lang="ru-RU" sz="2600" b="0" i="0" dirty="0">
                <a:solidFill>
                  <a:srgbClr val="000000"/>
                </a:solidFill>
                <a:effectLst/>
              </a:rPr>
              <a:t> – востоке </a:t>
            </a:r>
            <a:r>
              <a:rPr lang="ru-RU" sz="2600" b="0" i="0" dirty="0" err="1">
                <a:solidFill>
                  <a:srgbClr val="000000"/>
                </a:solidFill>
                <a:effectLst/>
              </a:rPr>
              <a:t>Восточно</a:t>
            </a:r>
            <a:r>
              <a:rPr lang="ru-RU" sz="2600" b="0" i="0" dirty="0">
                <a:solidFill>
                  <a:srgbClr val="000000"/>
                </a:solidFill>
                <a:effectLst/>
              </a:rPr>
              <a:t> </a:t>
            </a:r>
          </a:p>
          <a:p>
            <a:pPr marL="0" indent="0" algn="l" fontAlgn="base">
              <a:buNone/>
            </a:pPr>
            <a:r>
              <a:rPr lang="ru-RU" sz="2600" b="0" i="0" dirty="0">
                <a:solidFill>
                  <a:srgbClr val="000000"/>
                </a:solidFill>
                <a:effectLst/>
              </a:rPr>
              <a:t>-Европейской равнины и на </a:t>
            </a:r>
            <a:r>
              <a:rPr lang="ru-RU" sz="2600" b="0" i="0" dirty="0" err="1">
                <a:solidFill>
                  <a:srgbClr val="000000"/>
                </a:solidFill>
                <a:effectLst/>
              </a:rPr>
              <a:t>северо</a:t>
            </a:r>
            <a:r>
              <a:rPr lang="ru-RU" sz="2600" b="0" i="0" dirty="0">
                <a:solidFill>
                  <a:srgbClr val="000000"/>
                </a:solidFill>
                <a:effectLst/>
              </a:rPr>
              <a:t> – западной окраине Прикаспийской  низменности. Здесь расположены Волгоградская и Астраханская области, а также Республика Калмыкия. </a:t>
            </a:r>
          </a:p>
          <a:p>
            <a:pPr marL="0" indent="0" algn="l" fontAlgn="base">
              <a:buNone/>
            </a:pPr>
            <a:r>
              <a:rPr lang="ru-RU" sz="2600" b="0" i="0" dirty="0">
                <a:solidFill>
                  <a:srgbClr val="000000"/>
                </a:solidFill>
                <a:effectLst/>
              </a:rPr>
              <a:t>- Пустыни бывают </a:t>
            </a:r>
            <a:r>
              <a:rPr lang="ru-RU" sz="2600" b="0" i="0" dirty="0">
                <a:solidFill>
                  <a:srgbClr val="FF0000"/>
                </a:solidFill>
                <a:effectLst/>
              </a:rPr>
              <a:t>каменистыми, песчаными, глинистыми, солончаковыми. </a:t>
            </a:r>
          </a:p>
          <a:p>
            <a:pPr marL="0" indent="0" algn="l" fontAlgn="base">
              <a:buNone/>
            </a:pPr>
            <a:r>
              <a:rPr lang="ru-RU" sz="2600" b="0" i="0" dirty="0">
                <a:solidFill>
                  <a:srgbClr val="000000"/>
                </a:solidFill>
                <a:effectLst/>
              </a:rPr>
              <a:t>- В песчаных пустынях ветер перемещает песок и насыпает песчаные холмы высотой от 3 – до 8 метров, так образуются «барханы» - песчаные холмы.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8126448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391ED89-BE1D-29C0-C8A0-E51BA94953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743959"/>
            <a:ext cx="10058400" cy="4579070"/>
          </a:xfrm>
        </p:spPr>
        <p:txBody>
          <a:bodyPr>
            <a:normAutofit fontScale="92500" lnSpcReduction="20000"/>
          </a:bodyPr>
          <a:lstStyle/>
          <a:p>
            <a:pPr marL="0" indent="0" algn="l" fontAlgn="base">
              <a:buNone/>
            </a:pPr>
            <a:r>
              <a:rPr lang="ru-RU" sz="4000" b="0" i="0" dirty="0">
                <a:solidFill>
                  <a:srgbClr val="000000"/>
                </a:solidFill>
                <a:effectLst/>
              </a:rPr>
              <a:t>Полупустыни и пустыни самые жаркие области нашей страны. Здесь длинное, жаркое, засушливое лето </a:t>
            </a:r>
            <a:r>
              <a:rPr lang="ru-RU" sz="4000" b="0" i="0" dirty="0">
                <a:solidFill>
                  <a:srgbClr val="FF0000"/>
                </a:solidFill>
                <a:effectLst/>
              </a:rPr>
              <a:t>( 5 – 6 месяцев + 35° , +50°) </a:t>
            </a:r>
            <a:r>
              <a:rPr lang="ru-RU" sz="4000" b="0" i="0" dirty="0">
                <a:solidFill>
                  <a:srgbClr val="000000"/>
                </a:solidFill>
                <a:effectLst/>
              </a:rPr>
              <a:t>сменяется  короткой, холодной зимой </a:t>
            </a:r>
            <a:r>
              <a:rPr lang="ru-RU" sz="4000" b="0" i="0" dirty="0">
                <a:solidFill>
                  <a:srgbClr val="FF0000"/>
                </a:solidFill>
                <a:effectLst/>
              </a:rPr>
              <a:t>(2 – 3 месяца -19°, - 30°). </a:t>
            </a:r>
          </a:p>
          <a:p>
            <a:pPr marL="0" indent="0" algn="l" fontAlgn="base">
              <a:buNone/>
            </a:pPr>
            <a:r>
              <a:rPr lang="ru-RU" sz="4000" b="0" i="0" dirty="0">
                <a:solidFill>
                  <a:srgbClr val="000000"/>
                </a:solidFill>
                <a:effectLst/>
              </a:rPr>
              <a:t>Летом днем бывает нестерпимо жарко, вечером – прохладно, после захода солнца земля сразу остывает. Такой климат с большим колебанием температур называется – </a:t>
            </a:r>
            <a:r>
              <a:rPr lang="ru-RU" sz="4000" b="0" i="0" dirty="0">
                <a:solidFill>
                  <a:srgbClr val="FF0000"/>
                </a:solidFill>
                <a:effectLst/>
              </a:rPr>
              <a:t>резко континентальный.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2AF06033-2D9D-BEFD-4ACF-AB175CDD3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69371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>
                <a:solidFill>
                  <a:srgbClr val="FF0000"/>
                </a:solidFill>
              </a:rPr>
              <a:t>климат</a:t>
            </a:r>
          </a:p>
        </p:txBody>
      </p:sp>
    </p:spTree>
    <p:extLst>
      <p:ext uri="{BB962C8B-B14F-4D97-AF65-F5344CB8AC3E}">
        <p14:creationId xmlns:p14="http://schemas.microsoft.com/office/powerpoint/2010/main" val="1152062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D1EE33-6669-D8E5-FA87-A3F3632CFC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76913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воды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2005747-2297-45DE-65C0-A7862FCF22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847" y="1253765"/>
            <a:ext cx="10572255" cy="5410986"/>
          </a:xfrm>
        </p:spPr>
        <p:txBody>
          <a:bodyPr>
            <a:normAutofit fontScale="25000" lnSpcReduction="20000"/>
          </a:bodyPr>
          <a:lstStyle/>
          <a:p>
            <a:pPr marL="0" indent="0" algn="l" fontAlgn="base">
              <a:buNone/>
            </a:pPr>
            <a:r>
              <a:rPr lang="ru-RU" sz="14400" b="0" i="0" dirty="0">
                <a:solidFill>
                  <a:srgbClr val="000000"/>
                </a:solidFill>
                <a:effectLst/>
              </a:rPr>
              <a:t>Из – за сухости климата и сильного испарения в пустыне </a:t>
            </a:r>
            <a:r>
              <a:rPr lang="ru-RU" sz="14400" b="0" i="0" dirty="0">
                <a:solidFill>
                  <a:srgbClr val="FF0000"/>
                </a:solidFill>
                <a:effectLst/>
              </a:rPr>
              <a:t>мало рек,  </a:t>
            </a:r>
            <a:r>
              <a:rPr lang="ru-RU" sz="14400" b="0" i="0" dirty="0">
                <a:solidFill>
                  <a:srgbClr val="000000"/>
                </a:solidFill>
                <a:effectLst/>
              </a:rPr>
              <a:t>некоторые пересыхают в жаркое время года, другие маловодны. </a:t>
            </a:r>
          </a:p>
          <a:p>
            <a:pPr marL="0" indent="0" algn="l" fontAlgn="base">
              <a:buNone/>
            </a:pPr>
            <a:r>
              <a:rPr lang="ru-RU" sz="14400" b="0" i="0" dirty="0">
                <a:solidFill>
                  <a:srgbClr val="000000"/>
                </a:solidFill>
                <a:effectLst/>
              </a:rPr>
              <a:t>- Какие реки зоны пустынь вы знаете? </a:t>
            </a:r>
          </a:p>
          <a:p>
            <a:pPr marL="0" indent="0" algn="l" fontAlgn="base">
              <a:buNone/>
            </a:pPr>
            <a:r>
              <a:rPr lang="ru-RU" sz="14400" b="0" i="0" dirty="0">
                <a:solidFill>
                  <a:srgbClr val="000000"/>
                </a:solidFill>
                <a:effectLst/>
              </a:rPr>
              <a:t>- Через полупустыни и пустыни протекает река Волга и ее рукав Ахтуба. На левом берегу Волги находится большой речной и морской порт – город Астрахань. В реки приходят на нерест (откладывание икры) многие виды ценных рыб – белуга, осетр, севрюга, судак, лещ и др. Эта территория охраняется государством, и в начале прошлого века (1919 г.) здесь был создан Астраханский заповедник.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1371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B81182D-223F-8EC9-46FE-E6C0FF1474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848413"/>
            <a:ext cx="10058400" cy="5682006"/>
          </a:xfrm>
        </p:spPr>
        <p:txBody>
          <a:bodyPr/>
          <a:lstStyle/>
          <a:p>
            <a:pPr marL="0" indent="0" algn="l" fontAlgn="base">
              <a:buNone/>
            </a:pPr>
            <a:r>
              <a:rPr lang="ru-RU" sz="3600" b="0" i="0" dirty="0">
                <a:solidFill>
                  <a:srgbClr val="FF0000"/>
                </a:solidFill>
                <a:effectLst/>
              </a:rPr>
              <a:t>Как вы думаете для чего создаются заповедники? </a:t>
            </a:r>
          </a:p>
          <a:p>
            <a:pPr marL="0" indent="0" algn="l" fontAlgn="base">
              <a:buNone/>
            </a:pPr>
            <a:r>
              <a:rPr lang="ru-RU" sz="3600" b="0" i="0" dirty="0">
                <a:solidFill>
                  <a:srgbClr val="000000"/>
                </a:solidFill>
                <a:effectLst/>
              </a:rPr>
              <a:t>- В полупустыне расположены соленые озера Эльтон и Баскунчак. </a:t>
            </a:r>
          </a:p>
          <a:p>
            <a:pPr marL="0" indent="0" algn="l" fontAlgn="base">
              <a:buNone/>
            </a:pPr>
            <a:r>
              <a:rPr lang="ru-RU" sz="3600" b="0" i="0" dirty="0">
                <a:solidFill>
                  <a:srgbClr val="000000"/>
                </a:solidFill>
                <a:effectLst/>
              </a:rPr>
              <a:t>Словарная работа: </a:t>
            </a:r>
          </a:p>
          <a:p>
            <a:pPr marL="0" indent="0" algn="l" fontAlgn="base">
              <a:buNone/>
            </a:pPr>
            <a:r>
              <a:rPr lang="ru-RU" sz="3600" b="0" i="0" dirty="0">
                <a:solidFill>
                  <a:srgbClr val="000000"/>
                </a:solidFill>
                <a:effectLst/>
              </a:rPr>
              <a:t>- В пустынях расположены </a:t>
            </a:r>
            <a:r>
              <a:rPr lang="ru-RU" sz="3600" b="0" i="0" dirty="0">
                <a:solidFill>
                  <a:srgbClr val="FF0000"/>
                </a:solidFill>
                <a:effectLst/>
              </a:rPr>
              <a:t>«оазисы» </a:t>
            </a:r>
            <a:r>
              <a:rPr lang="ru-RU" sz="3600" b="0" i="0" dirty="0">
                <a:solidFill>
                  <a:srgbClr val="000000"/>
                </a:solidFill>
                <a:effectLst/>
              </a:rPr>
              <a:t>(участки земли, где благодаря рекам, каналам, подземным водам развивается богатая растительность).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9749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E096A3-1769-D2EC-5E3F-CA94396D29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220681"/>
            <a:ext cx="10058400" cy="693719"/>
          </a:xfrm>
        </p:spPr>
        <p:txBody>
          <a:bodyPr>
            <a:normAutofit fontScale="90000"/>
          </a:bodyPr>
          <a:lstStyle/>
          <a:p>
            <a:pPr algn="ctr"/>
            <a:r>
              <a:rPr lang="ru-RU" b="0" i="0" dirty="0">
                <a:solidFill>
                  <a:srgbClr val="FF0000"/>
                </a:solidFill>
                <a:effectLst/>
                <a:latin typeface="+mn-lt"/>
                <a:cs typeface="Dreaming Outloud Script Pro" panose="020B0604020202020204" pitchFamily="66" charset="0"/>
              </a:rPr>
              <a:t>Растительный мир</a:t>
            </a:r>
            <a:endParaRPr lang="ru-RU" dirty="0">
              <a:solidFill>
                <a:srgbClr val="FF0000"/>
              </a:solidFill>
              <a:latin typeface="+mn-lt"/>
              <a:cs typeface="Dreaming Outloud Script Pro" panose="020B0604020202020204" pitchFamily="66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B6111C4-7E05-EB13-71DD-46E426285F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848" y="1121790"/>
            <a:ext cx="10058400" cy="5420412"/>
          </a:xfrm>
        </p:spPr>
        <p:txBody>
          <a:bodyPr>
            <a:normAutofit fontScale="92500"/>
          </a:bodyPr>
          <a:lstStyle/>
          <a:p>
            <a:pPr marL="0" indent="0" algn="l" fontAlgn="base">
              <a:buNone/>
            </a:pPr>
            <a:r>
              <a:rPr lang="ru-RU" sz="2400" b="0" i="0" dirty="0">
                <a:solidFill>
                  <a:srgbClr val="FF0000"/>
                </a:solidFill>
                <a:effectLst/>
              </a:rPr>
              <a:t>Почему в полупустынях и пустынях растительность бедная? Как все </a:t>
            </a:r>
          </a:p>
          <a:p>
            <a:pPr marL="0" indent="0" algn="l" fontAlgn="base">
              <a:buNone/>
            </a:pPr>
            <a:r>
              <a:rPr lang="ru-RU" sz="2400" b="0" i="0" dirty="0">
                <a:solidFill>
                  <a:srgbClr val="FF0000"/>
                </a:solidFill>
                <a:effectLst/>
              </a:rPr>
              <a:t>растения приспособились к жизни в жарком климате?</a:t>
            </a:r>
          </a:p>
          <a:p>
            <a:pPr marL="0" indent="0" algn="l" fontAlgn="base"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</a:rPr>
              <a:t>(Для того чтобы находить питательные вещества на большой глубине, у </a:t>
            </a:r>
          </a:p>
          <a:p>
            <a:pPr marL="0" indent="0" algn="l" fontAlgn="base"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</a:rPr>
              <a:t>растений развились длинные корни. А для уменьшения испарения у многих </a:t>
            </a:r>
          </a:p>
          <a:p>
            <a:pPr marL="0" indent="0" algn="l" fontAlgn="base"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</a:rPr>
              <a:t>из них листья стали мелкими, у некоторых превратились в колючки). </a:t>
            </a:r>
          </a:p>
          <a:p>
            <a:pPr marL="0" indent="0" algn="l" fontAlgn="base">
              <a:buNone/>
            </a:pPr>
            <a:r>
              <a:rPr lang="ru-RU" sz="2400" b="0" i="0" dirty="0">
                <a:solidFill>
                  <a:srgbClr val="FF0000"/>
                </a:solidFill>
                <a:effectLst/>
              </a:rPr>
              <a:t>Какие виды растений, растущих в пустынях вы знаете? </a:t>
            </a:r>
          </a:p>
          <a:p>
            <a:pPr marL="0" indent="0" algn="l" fontAlgn="base"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</a:rPr>
              <a:t>Весной, как только растает неглубокий снег, на очень короткое время </a:t>
            </a:r>
          </a:p>
          <a:p>
            <a:pPr marL="0" indent="0" algn="l" fontAlgn="base"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</a:rPr>
              <a:t>пустыня похожа на цветущий луг. Здесь можно увидеть ярко – красные маки, </a:t>
            </a:r>
          </a:p>
          <a:p>
            <a:pPr marL="0" indent="0" algn="l" fontAlgn="base"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</a:rPr>
              <a:t>лиловые ирисы, тюльпаны. Но под жаркими лучами солнца быстро вянут </a:t>
            </a:r>
          </a:p>
          <a:p>
            <a:pPr marL="0" indent="0" algn="l" fontAlgn="base"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</a:rPr>
              <a:t>цветы и выгорают травы. И тогда остаются только горькие, колючие </a:t>
            </a:r>
          </a:p>
          <a:p>
            <a:pPr marL="0" indent="0" algn="l" fontAlgn="base"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</a:rPr>
              <a:t>растения – верблюжья колючка, полынь. Местами можно увидеть невысокие </a:t>
            </a:r>
          </a:p>
          <a:p>
            <a:pPr marL="0" indent="0" algn="l" fontAlgn="base"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</a:rPr>
              <a:t>деревья с искривленным стволом – это саксаул.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77497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E8DE3D-85CC-A1C1-5450-B7FEF0A8AC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248962"/>
            <a:ext cx="10058400" cy="693719"/>
          </a:xfrm>
        </p:spPr>
        <p:txBody>
          <a:bodyPr>
            <a:normAutofit fontScale="90000"/>
          </a:bodyPr>
          <a:lstStyle/>
          <a:p>
            <a:pPr algn="ctr"/>
            <a:r>
              <a:rPr lang="ru-RU" b="0" i="0" dirty="0">
                <a:solidFill>
                  <a:srgbClr val="FF0000"/>
                </a:solidFill>
                <a:effectLst/>
                <a:latin typeface="+mn-lt"/>
              </a:rPr>
              <a:t>Животный мир</a:t>
            </a:r>
            <a:endParaRPr lang="ru-RU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0427280-8BDE-DF27-B36D-C7063A660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848" y="1036948"/>
            <a:ext cx="10058400" cy="5712644"/>
          </a:xfrm>
        </p:spPr>
        <p:txBody>
          <a:bodyPr>
            <a:normAutofit fontScale="92500"/>
          </a:bodyPr>
          <a:lstStyle/>
          <a:p>
            <a:pPr marL="0" indent="0" algn="l" fontAlgn="base">
              <a:buNone/>
            </a:pPr>
            <a:r>
              <a:rPr lang="ru-RU" sz="2400" b="0" i="0" dirty="0">
                <a:solidFill>
                  <a:srgbClr val="FF0000"/>
                </a:solidFill>
                <a:effectLst/>
              </a:rPr>
              <a:t>Какие животные обитают в пустыне? </a:t>
            </a:r>
          </a:p>
          <a:p>
            <a:pPr marL="0" indent="0" algn="l" fontAlgn="base"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</a:rPr>
              <a:t>Больше всего здесь обитают грызуны и пресмыкающихся: змеи, ящерицы, </a:t>
            </a:r>
          </a:p>
          <a:p>
            <a:pPr marL="0" indent="0" algn="l" fontAlgn="base"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</a:rPr>
              <a:t>черепахи, пауки, тушканчики, сайгаки. </a:t>
            </a:r>
          </a:p>
          <a:p>
            <a:pPr marL="0" indent="0" algn="l" fontAlgn="base">
              <a:buNone/>
            </a:pPr>
            <a:r>
              <a:rPr lang="ru-RU" sz="2400" b="0" i="0" dirty="0">
                <a:solidFill>
                  <a:srgbClr val="FF0000"/>
                </a:solidFill>
                <a:effectLst/>
              </a:rPr>
              <a:t>Как они приспособились к жаркому климату? </a:t>
            </a:r>
            <a:r>
              <a:rPr lang="ru-RU" sz="2400" b="0" i="0" dirty="0">
                <a:solidFill>
                  <a:srgbClr val="000000"/>
                </a:solidFill>
                <a:effectLst/>
              </a:rPr>
              <a:t>(животные могут долго </a:t>
            </a:r>
          </a:p>
          <a:p>
            <a:pPr marL="0" indent="0" algn="l" fontAlgn="base"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</a:rPr>
              <a:t>обходиться без воды и пищи, пробегать большие расстояния в поисках пищи, </a:t>
            </a:r>
          </a:p>
          <a:p>
            <a:pPr marL="0" indent="0" algn="l" fontAlgn="base"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</a:rPr>
              <a:t>имеют защитную окраску). </a:t>
            </a:r>
          </a:p>
          <a:p>
            <a:pPr marL="0" indent="0" algn="l" fontAlgn="base"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</a:rPr>
              <a:t>Самое крупное животное пустыни?  Верблюд. Они круглый год могут </a:t>
            </a:r>
          </a:p>
          <a:p>
            <a:pPr marL="0" indent="0" algn="l" fontAlgn="base"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</a:rPr>
              <a:t>питаться скудными травами, несколько дней могут обходиться без воды, </a:t>
            </a:r>
          </a:p>
          <a:p>
            <a:pPr marL="0" indent="0" algn="l" fontAlgn="base"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</a:rPr>
              <a:t>круглый год могут жить под открытым небом, не страдая ни от жары, ни от </a:t>
            </a:r>
          </a:p>
          <a:p>
            <a:pPr marL="0" indent="0" algn="l" fontAlgn="base"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</a:rPr>
              <a:t>холода. Верблюдица дает от 5 до 15 литров густого, жирного молока, </a:t>
            </a:r>
          </a:p>
          <a:p>
            <a:pPr marL="0" indent="0" algn="l" fontAlgn="base"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</a:rPr>
              <a:t>каждый год снимают 12 кг тончайшей, нежной шерсти, от одного верблюда </a:t>
            </a:r>
          </a:p>
          <a:p>
            <a:pPr marL="0" indent="0" algn="l" fontAlgn="base"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</a:rPr>
              <a:t>можно получить до 250 кг мяса и 8 – 10 кг жира.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221432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Дерево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Дерево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Дерево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Дерево</Template>
  <TotalTime>25</TotalTime>
  <Words>630</Words>
  <Application>Microsoft Office PowerPoint</Application>
  <PresentationFormat>Широкоэкранный</PresentationFormat>
  <Paragraphs>51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Arial</vt:lpstr>
      <vt:lpstr>Cambria</vt:lpstr>
      <vt:lpstr>Rockwell</vt:lpstr>
      <vt:lpstr>Rockwell Condensed</vt:lpstr>
      <vt:lpstr>Verdana</vt:lpstr>
      <vt:lpstr>Wingdings</vt:lpstr>
      <vt:lpstr>Дерево</vt:lpstr>
      <vt:lpstr>Краевое государственное бюджетное общеобразовательное учреждение, реализующее адаптированные основные общеобразовательные программы "Школа № 3"</vt:lpstr>
      <vt:lpstr>Обобщающий урок по теме пустыни и полупустыни</vt:lpstr>
      <vt:lpstr>Географическое положение</vt:lpstr>
      <vt:lpstr>климат</vt:lpstr>
      <vt:lpstr>воды</vt:lpstr>
      <vt:lpstr>Презентация PowerPoint</vt:lpstr>
      <vt:lpstr>Растительный мир</vt:lpstr>
      <vt:lpstr>Животный мир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3</cp:revision>
  <dcterms:created xsi:type="dcterms:W3CDTF">2022-07-26T22:27:52Z</dcterms:created>
  <dcterms:modified xsi:type="dcterms:W3CDTF">2022-08-22T22:34:37Z</dcterms:modified>
</cp:coreProperties>
</file>