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8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0C905-7242-4603-953C-EFE23920627A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A1EE1889-E392-496C-B0C7-C45F7089C2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126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0C905-7242-4603-953C-EFE23920627A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1889-E392-496C-B0C7-C45F7089C2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756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0C905-7242-4603-953C-EFE23920627A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1889-E392-496C-B0C7-C45F7089C2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645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0C905-7242-4603-953C-EFE23920627A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1889-E392-496C-B0C7-C45F7089C2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072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E7F0C905-7242-4603-953C-EFE23920627A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A1EE1889-E392-496C-B0C7-C45F7089C2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500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0C905-7242-4603-953C-EFE23920627A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1889-E392-496C-B0C7-C45F7089C2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160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0C905-7242-4603-953C-EFE23920627A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1889-E392-496C-B0C7-C45F7089C2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913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0C905-7242-4603-953C-EFE23920627A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1889-E392-496C-B0C7-C45F7089C2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095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0C905-7242-4603-953C-EFE23920627A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1889-E392-496C-B0C7-C45F7089C2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702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0C905-7242-4603-953C-EFE23920627A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1889-E392-496C-B0C7-C45F7089C2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544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0C905-7242-4603-953C-EFE23920627A}" type="datetimeFigureOut">
              <a:rPr lang="ru-RU" smtClean="0"/>
              <a:t>23.08.2022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E1889-E392-496C-B0C7-C45F7089C2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124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E7F0C905-7242-4603-953C-EFE23920627A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A1EE1889-E392-496C-B0C7-C45F7089C2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46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68997" y="1700808"/>
            <a:ext cx="7854007" cy="2209800"/>
          </a:xfrm>
        </p:spPr>
        <p:txBody>
          <a:bodyPr/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4800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CA19EB-A7E0-2B67-28D3-6EBF042A3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22" y="4914997"/>
            <a:ext cx="11934334" cy="1609344"/>
          </a:xfrm>
        </p:spPr>
        <p:txBody>
          <a:bodyPr>
            <a:noAutofit/>
          </a:bodyPr>
          <a:lstStyle/>
          <a:p>
            <a:r>
              <a:rPr lang="ru-RU" sz="2400" b="0" i="0" dirty="0">
                <a:solidFill>
                  <a:srgbClr val="000000"/>
                </a:solidFill>
                <a:effectLst/>
                <a:latin typeface="-apple-system"/>
              </a:rPr>
              <a:t>Современная Алушта – это сочетание интереснейших культурных и природных достопримечательностей, благоприятных во всех отношениях условий для отдыха и, конечно, традиционного крымского гостеприимства. Первые туристы, желающие погреться под теплым южным солнцем, появляются на местных пляжах уже в середине мая. </a:t>
            </a:r>
            <a:endParaRPr lang="ru-RU" sz="24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A78CFB9-396E-0B0A-525B-9D8B6B3D27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853" t="20404" r="36898" b="30614"/>
          <a:stretch/>
        </p:blipFill>
        <p:spPr>
          <a:xfrm>
            <a:off x="2564157" y="-16158"/>
            <a:ext cx="7041756" cy="4820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87273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20ECAE-F6FA-1D75-C9BA-10DBB135A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251" y="2624328"/>
            <a:ext cx="10058400" cy="1609344"/>
          </a:xfrm>
        </p:spPr>
        <p:txBody>
          <a:bodyPr>
            <a:noAutofit/>
          </a:bodyPr>
          <a:lstStyle/>
          <a:p>
            <a:r>
              <a:rPr lang="ru-RU" sz="4000" b="0" i="0" dirty="0">
                <a:solidFill>
                  <a:srgbClr val="000000"/>
                </a:solidFill>
                <a:effectLst/>
                <a:latin typeface="-apple-system"/>
              </a:rPr>
              <a:t>Все лето город живет своей обычной шумной и беззаботной курортной жизнью, море у берегов Алушты теплое вплоть до конца сентября. </a:t>
            </a:r>
            <a:br>
              <a:rPr lang="ru-RU" sz="4000" b="0" i="0" dirty="0">
                <a:solidFill>
                  <a:srgbClr val="000000"/>
                </a:solidFill>
                <a:effectLst/>
                <a:latin typeface="-apple-system"/>
              </a:rPr>
            </a:br>
            <a:r>
              <a:rPr lang="ru-RU" sz="4000" b="0" i="0" dirty="0">
                <a:solidFill>
                  <a:srgbClr val="000000"/>
                </a:solidFill>
                <a:effectLst/>
                <a:latin typeface="-apple-system"/>
              </a:rPr>
              <a:t>Особенно хороша вода в разгар бабьего лета. Однако находятся смельчаки, которые не прочь искупаться и в октябре-начале ноября. </a:t>
            </a:r>
            <a:br>
              <a:rPr lang="ru-RU" sz="4000" b="0" i="0" dirty="0">
                <a:solidFill>
                  <a:srgbClr val="000000"/>
                </a:solidFill>
                <a:effectLst/>
                <a:latin typeface="-apple-system"/>
              </a:rPr>
            </a:br>
            <a:r>
              <a:rPr lang="ru-RU" sz="4000" b="0" i="0" dirty="0">
                <a:solidFill>
                  <a:srgbClr val="000000"/>
                </a:solidFill>
                <a:effectLst/>
                <a:latin typeface="-apple-system"/>
              </a:rPr>
              <a:t>Зимой в Алуште катаются на лыжах, основным местом сбора любителей горных видов спорта считается </a:t>
            </a:r>
            <a:r>
              <a:rPr lang="ru-RU" sz="4000" b="0" i="0" dirty="0" err="1">
                <a:solidFill>
                  <a:srgbClr val="000000"/>
                </a:solidFill>
                <a:effectLst/>
                <a:latin typeface="-apple-system"/>
              </a:rPr>
              <a:t>ЧатырДаг</a:t>
            </a:r>
            <a:r>
              <a:rPr lang="ru-RU" sz="4000" b="0" i="0" dirty="0">
                <a:solidFill>
                  <a:srgbClr val="000000"/>
                </a:solidFill>
                <a:effectLst/>
                <a:latin typeface="-apple-system"/>
              </a:rPr>
              <a:t>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33411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68996" y="1316037"/>
            <a:ext cx="7854007" cy="2209800"/>
          </a:xfrm>
        </p:spPr>
        <p:txBody>
          <a:bodyPr/>
          <a:lstStyle/>
          <a:p>
            <a:pPr algn="ctr">
              <a:defRPr/>
            </a:pPr>
            <a:r>
              <a:rPr lang="ru-RU" altLang="ru-RU" b="1" dirty="0"/>
              <a:t> Курортные города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4008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38D90D-9ADA-CAB3-FCC8-0B0ECB22E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70" y="4934672"/>
            <a:ext cx="11640532" cy="1609344"/>
          </a:xfrm>
        </p:spPr>
        <p:txBody>
          <a:bodyPr>
            <a:noAutofit/>
          </a:bodyPr>
          <a:lstStyle/>
          <a:p>
            <a:r>
              <a:rPr lang="ru-RU" sz="2800" b="0" i="0" dirty="0">
                <a:solidFill>
                  <a:srgbClr val="000000"/>
                </a:solidFill>
                <a:effectLst/>
                <a:latin typeface="-apple-system"/>
              </a:rPr>
              <a:t>Сочи всегда был курортным городом и тем более милым, что не скрывал своей южной провинциальности. Сегодня провинциальным его не назовешь – город стремительно меняется, превращаясь в настоящую южную столицу России.</a:t>
            </a:r>
            <a:endParaRPr lang="ru-RU" sz="28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5C1B907-8169-50EE-B714-DB7954B3A3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853" t="26165" r="36898" b="27013"/>
          <a:stretch/>
        </p:blipFill>
        <p:spPr>
          <a:xfrm>
            <a:off x="2104785" y="-72479"/>
            <a:ext cx="7651958" cy="5007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9640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41A4F6-6E52-94A0-1C88-FF23190ED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495" y="4984706"/>
            <a:ext cx="11783505" cy="1609344"/>
          </a:xfrm>
        </p:spPr>
        <p:txBody>
          <a:bodyPr>
            <a:noAutofit/>
          </a:bodyPr>
          <a:lstStyle/>
          <a:p>
            <a:r>
              <a:rPr lang="ru-RU" sz="2400" b="0" i="0" dirty="0">
                <a:solidFill>
                  <a:srgbClr val="000000"/>
                </a:solidFill>
                <a:effectLst/>
                <a:latin typeface="-apple-system"/>
              </a:rPr>
              <a:t>Ялта – живописный город Крымского полуострова, раскинувшийся у подножия горы Ай-Петри и простирающийся вдоль побережья Черного моря на 70 км, причем около 60 км занимают пляжи. С вершины Ай-Петри (на которой имеется удобная смотровая площадка) открывается завораживающий вид на Ялтинский залив, город же с высоты птичьего полета кажется карточным, игрушечным, нереальным.</a:t>
            </a:r>
            <a:endParaRPr lang="ru-RU" sz="24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F67C782-E4D9-AB73-7ABB-8BEC05CF3C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799" t="40572" r="37708" b="6843"/>
          <a:stretch/>
        </p:blipFill>
        <p:spPr>
          <a:xfrm>
            <a:off x="2847703" y="0"/>
            <a:ext cx="6126614" cy="47078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95103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D9D86C-9EB8-AF0E-718D-64B183276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827" y="4847938"/>
            <a:ext cx="11868346" cy="1609344"/>
          </a:xfrm>
        </p:spPr>
        <p:txBody>
          <a:bodyPr>
            <a:noAutofit/>
          </a:bodyPr>
          <a:lstStyle/>
          <a:p>
            <a:r>
              <a:rPr lang="ru-RU" sz="2400" b="0" i="0" dirty="0">
                <a:solidFill>
                  <a:srgbClr val="000000"/>
                </a:solidFill>
                <a:effectLst/>
                <a:latin typeface="-apple-system"/>
              </a:rPr>
              <a:t>Курортный городок Анапа на берегу Черного моря с давних пор привлекает многочисленных любителей пляжного отдыха со всей России. Ранее в Анапе можно было встретить отдыхающих со всех концов Советского Союза. Сейчас былая слава курорта возрождается. Как сказано в одной старой шутке – «в связи с ростом благосостояния люди стали больше отдыхать». Анапу можно смело назвать одним уж лучших курортов Побережье Краснодарского края.</a:t>
            </a:r>
            <a:endParaRPr lang="ru-RU" sz="24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F6950CE-D752-8646-8E5D-8F6049B6E0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23" t="34089" r="36898" b="18609"/>
          <a:stretch/>
        </p:blipFill>
        <p:spPr>
          <a:xfrm>
            <a:off x="2468660" y="15888"/>
            <a:ext cx="6694194" cy="4455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03911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2527FF-ECDC-095A-A065-1CA927CE9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812" y="5059445"/>
            <a:ext cx="11953188" cy="1963186"/>
          </a:xfrm>
        </p:spPr>
        <p:txBody>
          <a:bodyPr>
            <a:no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-apple-system"/>
              </a:rPr>
              <a:t>Один из лучших курортов на Черном море – особенно с учетом дешевизны и доступности – является Геленджик. Смело можно утверждать, что отдых здесь по карману даже бюджетникам. Цены здесь действительно доступные. Особенно курорт интересен для семейного отдыха с детишками. Ласковое море, великолепные пляжи и десятилетиями отлаженная инфраструктура туристического бизнеса – вот что такое отдых в Геленджике.</a:t>
            </a:r>
            <a:endParaRPr lang="ru-RU" sz="2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CE911EC-0B0F-B85F-31AB-33B50399DA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490" t="27628" r="39073" b="31798"/>
          <a:stretch/>
        </p:blipFill>
        <p:spPr>
          <a:xfrm>
            <a:off x="1970201" y="77884"/>
            <a:ext cx="8418137" cy="5272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2303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DC39B7-9073-6EAA-B7C1-66B9077A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57" y="4803713"/>
            <a:ext cx="11924906" cy="1609344"/>
          </a:xfrm>
        </p:spPr>
        <p:txBody>
          <a:bodyPr>
            <a:noAutofit/>
          </a:bodyPr>
          <a:lstStyle/>
          <a:p>
            <a:r>
              <a:rPr lang="ru-RU" sz="3200" b="0" i="0" dirty="0">
                <a:solidFill>
                  <a:srgbClr val="000000"/>
                </a:solidFill>
                <a:effectLst/>
                <a:latin typeface="-apple-system"/>
              </a:rPr>
              <a:t>Туапсе – небольшой курортный город на юге России, идеальное место для отдыха с семьей, большой компанией, романтического путешествия для двоих. Цены на курорте как правило невысоки, а уровень сервиса достаточно высок.</a:t>
            </a:r>
            <a:endParaRPr lang="ru-RU" sz="32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ADFD509-9F05-CA68-5C54-0F6B69268E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285" t="32289" r="36628" b="19329"/>
          <a:stretch/>
        </p:blipFill>
        <p:spPr>
          <a:xfrm>
            <a:off x="2505208" y="-68408"/>
            <a:ext cx="6789621" cy="4497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90365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464E5-3FC2-6727-DD0A-7276F6EA6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1"/>
            <a:ext cx="10058400" cy="5953875"/>
          </a:xfrm>
        </p:spPr>
        <p:txBody>
          <a:bodyPr>
            <a:noAutofit/>
          </a:bodyPr>
          <a:lstStyle/>
          <a:p>
            <a:r>
              <a:rPr lang="ru-RU" sz="2800" b="0" i="0" dirty="0">
                <a:solidFill>
                  <a:srgbClr val="000000"/>
                </a:solidFill>
                <a:effectLst/>
                <a:latin typeface="-apple-system"/>
              </a:rPr>
              <a:t>Город имеет современную инфраструктуру и уступает по уровню развития разве что Сочи. Туапсе привлекателен для туристов благодаря удобному месту расположения, мягкому климату, позволяющему нежиться в водах Черного моря едва ли не до середины осени, и обилию интересных и чарующих своей красотой памятников природы.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-apple-system"/>
              </a:rPr>
            </a:br>
            <a:br>
              <a:rPr lang="ru-RU" sz="2800" b="0" i="0" dirty="0">
                <a:solidFill>
                  <a:srgbClr val="000000"/>
                </a:solidFill>
                <a:effectLst/>
                <a:latin typeface="-apple-system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-apple-system"/>
              </a:rPr>
              <a:t>​В городе и его окрестностях находится более 200 санаториев, предлагающих своим гостям оздоровительный отдых, 15 санаториев принимают отдыхающих в не сезон, а значит, могут стать местом встречи нового года и проведения зимних каникул с детьми.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-apple-system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43532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63281A-C16D-2665-6A65-B399AE68C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109" y="4726772"/>
            <a:ext cx="11802359" cy="1609344"/>
          </a:xfrm>
        </p:spPr>
        <p:txBody>
          <a:bodyPr>
            <a:noAutofit/>
          </a:bodyPr>
          <a:lstStyle/>
          <a:p>
            <a:r>
              <a:rPr lang="ru-RU" sz="2400" b="0" i="0" dirty="0">
                <a:solidFill>
                  <a:srgbClr val="000000"/>
                </a:solidFill>
                <a:effectLst/>
                <a:latin typeface="-apple-system"/>
              </a:rPr>
              <a:t>Краснодар известен большей части России и странам бывшего СССР и как прекрасное место, откуда можно попасть на отдых к морю. Именно отсюда начинается конечная этап маршрута армии курортников, ежегодно устремляющихся со всей страны в южный край понежиться на солнышке и поплавать в теплом Черном море. Цены на отдых в Краснодаре как правило ниже чем в городах более близких к морю.</a:t>
            </a:r>
            <a:endParaRPr lang="ru-RU" sz="24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9686DB1-D151-6A6D-66DC-5E596C77A0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23" t="20883" r="36898" b="7804"/>
          <a:stretch/>
        </p:blipFill>
        <p:spPr>
          <a:xfrm>
            <a:off x="3599434" y="360443"/>
            <a:ext cx="4036979" cy="4050617"/>
          </a:xfrm>
        </p:spPr>
      </p:pic>
    </p:spTree>
    <p:extLst>
      <p:ext uri="{BB962C8B-B14F-4D97-AF65-F5344CB8AC3E}">
        <p14:creationId xmlns:p14="http://schemas.microsoft.com/office/powerpoint/2010/main" val="38066288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22</TotalTime>
  <Words>556</Words>
  <Application>Microsoft Office PowerPoint</Application>
  <PresentationFormat>Широкоэкранный</PresentationFormat>
  <Paragraphs>15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-apple-system</vt:lpstr>
      <vt:lpstr>Arial</vt:lpstr>
      <vt:lpstr>Cambria</vt:lpstr>
      <vt:lpstr>Rockwell</vt:lpstr>
      <vt:lpstr>Rockwell Condensed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 Курортные города</vt:lpstr>
      <vt:lpstr>Сочи всегда был курортным городом и тем более милым, что не скрывал своей южной провинциальности. Сегодня провинциальным его не назовешь – город стремительно меняется, превращаясь в настоящую южную столицу России.</vt:lpstr>
      <vt:lpstr>Ялта – живописный город Крымского полуострова, раскинувшийся у подножия горы Ай-Петри и простирающийся вдоль побережья Черного моря на 70 км, причем около 60 км занимают пляжи. С вершины Ай-Петри (на которой имеется удобная смотровая площадка) открывается завораживающий вид на Ялтинский залив, город же с высоты птичьего полета кажется карточным, игрушечным, нереальным.</vt:lpstr>
      <vt:lpstr>Курортный городок Анапа на берегу Черного моря с давних пор привлекает многочисленных любителей пляжного отдыха со всей России. Ранее в Анапе можно было встретить отдыхающих со всех концов Советского Союза. Сейчас былая слава курорта возрождается. Как сказано в одной старой шутке – «в связи с ростом благосостояния люди стали больше отдыхать». Анапу можно смело назвать одним уж лучших курортов Побережье Краснодарского края.</vt:lpstr>
      <vt:lpstr>Один из лучших курортов на Черном море – особенно с учетом дешевизны и доступности – является Геленджик. Смело можно утверждать, что отдых здесь по карману даже бюджетникам. Цены здесь действительно доступные. Особенно курорт интересен для семейного отдыха с детишками. Ласковое море, великолепные пляжи и десятилетиями отлаженная инфраструктура туристического бизнеса – вот что такое отдых в Геленджике.</vt:lpstr>
      <vt:lpstr>Туапсе – небольшой курортный город на юге России, идеальное место для отдыха с семьей, большой компанией, романтического путешествия для двоих. Цены на курорте как правило невысоки, а уровень сервиса достаточно высок.</vt:lpstr>
      <vt:lpstr>Город имеет современную инфраструктуру и уступает по уровню развития разве что Сочи. Туапсе привлекателен для туристов благодаря удобному месту расположения, мягкому климату, позволяющему нежиться в водах Черного моря едва ли не до середины осени, и обилию интересных и чарующих своей красотой памятников природы.  ​В городе и его окрестностях находится более 200 санаториев, предлагающих своим гостям оздоровительный отдых, 15 санаториев принимают отдыхающих в не сезон, а значит, могут стать местом встречи нового года и проведения зимних каникул с детьми. </vt:lpstr>
      <vt:lpstr>Краснодар известен большей части России и странам бывшего СССР и как прекрасное место, откуда можно попасть на отдых к морю. Именно отсюда начинается конечная этап маршрута армии курортников, ежегодно устремляющихся со всей страны в южный край понежиться на солнышке и поплавать в теплом Черном море. Цены на отдых в Краснодаре как правило ниже чем в городах более близких к морю.</vt:lpstr>
      <vt:lpstr>Современная Алушта – это сочетание интереснейших культурных и природных достопримечательностей, благоприятных во всех отношениях условий для отдыха и, конечно, традиционного крымского гостеприимства. Первые туристы, желающие погреться под теплым южным солнцем, появляются на местных пляжах уже в середине мая. </vt:lpstr>
      <vt:lpstr>Все лето город живет своей обычной шумной и беззаботной курортной жизнью, море у берегов Алушты теплое вплоть до конца сентября.  Особенно хороша вода в разгар бабьего лета. Однако находятся смельчаки, которые не прочь искупаться и в октябре-начале ноября.  Зимой в Алуште катаются на лыжах, основным местом сбора любителей горных видов спорта считается ЧатырДаг.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Курортные города россии</dc:title>
  <dc:creator>Admin</dc:creator>
  <cp:lastModifiedBy>Admin</cp:lastModifiedBy>
  <cp:revision>3</cp:revision>
  <dcterms:created xsi:type="dcterms:W3CDTF">2022-07-27T23:16:31Z</dcterms:created>
  <dcterms:modified xsi:type="dcterms:W3CDTF">2022-08-22T22:53:21Z</dcterms:modified>
</cp:coreProperties>
</file>