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80" r:id="rId3"/>
    <p:sldId id="258" r:id="rId4"/>
    <p:sldId id="270" r:id="rId5"/>
    <p:sldId id="271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925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447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29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24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754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724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266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719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301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125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527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915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3276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7526" y="-94089"/>
            <a:ext cx="8229600" cy="1143000"/>
          </a:xfrm>
        </p:spPr>
        <p:txBody>
          <a:bodyPr/>
          <a:lstStyle/>
          <a:p>
            <a:r>
              <a:rPr lang="ru-RU" dirty="0"/>
              <a:t>Животный мир гор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://popgun.ru/files/g/135/orig/63358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1" y="990600"/>
            <a:ext cx="3047999" cy="248092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9600" y="1219200"/>
            <a:ext cx="1097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Косуля</a:t>
            </a:r>
            <a:endParaRPr lang="ru-RU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484" name="Picture 4" descr="http://savanna.yomu.ru/animages/1379785533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990600"/>
            <a:ext cx="2667000" cy="2667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05200" y="1066800"/>
            <a:ext cx="989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Серна</a:t>
            </a:r>
          </a:p>
        </p:txBody>
      </p:sp>
      <p:pic>
        <p:nvPicPr>
          <p:cNvPr id="20486" name="Picture 6" descr="http://lentaregion.ru/wp-content/uploads/2015/12/pamir_kazdym_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581400"/>
            <a:ext cx="3200400" cy="220027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990600" y="5181600"/>
            <a:ext cx="20497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Горный баран</a:t>
            </a:r>
          </a:p>
        </p:txBody>
      </p:sp>
      <p:pic>
        <p:nvPicPr>
          <p:cNvPr id="20488" name="Picture 8" descr="http://badumka.ru/images/1634070_kunica-taig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4038600"/>
            <a:ext cx="3169344" cy="237172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429000" y="4038600"/>
            <a:ext cx="11607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Куница</a:t>
            </a:r>
            <a:endParaRPr lang="ru-RU" sz="1600" b="1" dirty="0"/>
          </a:p>
        </p:txBody>
      </p:sp>
      <p:pic>
        <p:nvPicPr>
          <p:cNvPr id="20490" name="Picture 10" descr="http://media-cache-ec0.pinimg.com/736x/50/eb/62/50eb62249fe21ac1866a386939b73f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914400"/>
            <a:ext cx="2286000" cy="3238009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6629400" y="914400"/>
            <a:ext cx="23096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10000"/>
                    <a:lumOff val="90000"/>
                  </a:schemeClr>
                </a:solidFill>
              </a:rPr>
              <a:t>Бурый медведь</a:t>
            </a:r>
          </a:p>
        </p:txBody>
      </p:sp>
      <p:pic>
        <p:nvPicPr>
          <p:cNvPr id="20492" name="Picture 12" descr="http://wildnaturephoto.ru/wp-content/uploads/2013/01/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42100" y="4724400"/>
            <a:ext cx="2501900" cy="1876425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7696200" y="4876800"/>
            <a:ext cx="9348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tx1">
                    <a:lumMod val="10000"/>
                    <a:lumOff val="90000"/>
                  </a:schemeClr>
                </a:solidFill>
              </a:rPr>
              <a:t>Ястреб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F35E4C-BF46-0E35-570E-43B1E7B5A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08045"/>
            <a:ext cx="7772400" cy="6583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косуля</a:t>
            </a:r>
          </a:p>
        </p:txBody>
      </p:sp>
      <p:pic>
        <p:nvPicPr>
          <p:cNvPr id="4" name="Picture 2" descr="http://popgun.ru/files/g/135/orig/6335837.jpg">
            <a:extLst>
              <a:ext uri="{FF2B5EF4-FFF2-40B4-BE49-F238E27FC236}">
                <a16:creationId xmlns:a16="http://schemas.microsoft.com/office/drawing/2014/main" id="{1E4BA0FC-A6D9-A198-1C19-536F4C50E16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148499"/>
            <a:ext cx="7162800" cy="5401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22049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06740E-83B2-673F-6E6A-D9A463B7A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734568"/>
          </a:xfrm>
        </p:spPr>
        <p:txBody>
          <a:bodyPr/>
          <a:lstStyle/>
          <a:p>
            <a:pPr algn="ctr"/>
            <a:r>
              <a:rPr lang="ru-RU" dirty="0"/>
              <a:t>серна</a:t>
            </a:r>
          </a:p>
        </p:txBody>
      </p:sp>
      <p:pic>
        <p:nvPicPr>
          <p:cNvPr id="4" name="Picture 4" descr="http://savanna.yomu.ru/animages/137978553320.jpg">
            <a:extLst>
              <a:ext uri="{FF2B5EF4-FFF2-40B4-BE49-F238E27FC236}">
                <a16:creationId xmlns:a16="http://schemas.microsoft.com/office/drawing/2014/main" id="{0A2A012A-9260-6598-F3D0-47620F07EE9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8300" y="861830"/>
            <a:ext cx="5867400" cy="5867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499156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239983-D192-A02A-75EF-3D966CDBF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734568"/>
          </a:xfrm>
        </p:spPr>
        <p:txBody>
          <a:bodyPr/>
          <a:lstStyle/>
          <a:p>
            <a:pPr algn="ctr"/>
            <a:r>
              <a:rPr lang="ru-RU" dirty="0"/>
              <a:t>Бурный медведь</a:t>
            </a:r>
          </a:p>
        </p:txBody>
      </p:sp>
      <p:pic>
        <p:nvPicPr>
          <p:cNvPr id="4" name="Picture 10" descr="http://media-cache-ec0.pinimg.com/736x/50/eb/62/50eb62249fe21ac1866a386939b73f05.jpg">
            <a:extLst>
              <a:ext uri="{FF2B5EF4-FFF2-40B4-BE49-F238E27FC236}">
                <a16:creationId xmlns:a16="http://schemas.microsoft.com/office/drawing/2014/main" id="{78578671-187C-9FD9-BAEA-B3B00B86F44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810768"/>
            <a:ext cx="3962400" cy="5952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73478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93ECCC-A86D-CD2E-8F04-52551BF0E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8600"/>
            <a:ext cx="7772400" cy="1066800"/>
          </a:xfrm>
        </p:spPr>
        <p:txBody>
          <a:bodyPr/>
          <a:lstStyle/>
          <a:p>
            <a:pPr algn="ctr"/>
            <a:r>
              <a:rPr lang="ru-RU" dirty="0"/>
              <a:t>Горный баран</a:t>
            </a:r>
          </a:p>
        </p:txBody>
      </p:sp>
      <p:pic>
        <p:nvPicPr>
          <p:cNvPr id="4" name="Picture 6" descr="http://lentaregion.ru/wp-content/uploads/2015/12/pamir_kazdym_4.jpg">
            <a:extLst>
              <a:ext uri="{FF2B5EF4-FFF2-40B4-BE49-F238E27FC236}">
                <a16:creationId xmlns:a16="http://schemas.microsoft.com/office/drawing/2014/main" id="{D5A0E842-6B02-9C93-D15A-40D2890964A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752600"/>
            <a:ext cx="8458200" cy="4757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754768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045E70-5E0A-9DAA-89A4-C56CF44079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118" y="183260"/>
            <a:ext cx="7772400" cy="883540"/>
          </a:xfrm>
        </p:spPr>
        <p:txBody>
          <a:bodyPr/>
          <a:lstStyle/>
          <a:p>
            <a:pPr algn="ctr"/>
            <a:r>
              <a:rPr lang="ru-RU" dirty="0"/>
              <a:t>куница</a:t>
            </a:r>
          </a:p>
        </p:txBody>
      </p:sp>
      <p:pic>
        <p:nvPicPr>
          <p:cNvPr id="4" name="Picture 8" descr="http://badumka.ru/images/1634070_kunica-taiga.jpg">
            <a:extLst>
              <a:ext uri="{FF2B5EF4-FFF2-40B4-BE49-F238E27FC236}">
                <a16:creationId xmlns:a16="http://schemas.microsoft.com/office/drawing/2014/main" id="{52CB2DE6-D418-F7F6-C06E-A97055B9583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118" y="965005"/>
            <a:ext cx="7637282" cy="5715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5914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C5EFCF-2DBB-FFD6-65DE-208EB0B33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0" y="457200"/>
            <a:ext cx="5105400" cy="658368"/>
          </a:xfrm>
        </p:spPr>
        <p:txBody>
          <a:bodyPr>
            <a:normAutofit fontScale="90000"/>
          </a:bodyPr>
          <a:lstStyle/>
          <a:p>
            <a:r>
              <a:rPr lang="ru-RU" dirty="0"/>
              <a:t>ястреб</a:t>
            </a:r>
          </a:p>
        </p:txBody>
      </p:sp>
      <p:pic>
        <p:nvPicPr>
          <p:cNvPr id="4" name="Picture 12" descr="http://wildnaturephoto.ru/wp-content/uploads/2013/01/4.jpg">
            <a:extLst>
              <a:ext uri="{FF2B5EF4-FFF2-40B4-BE49-F238E27FC236}">
                <a16:creationId xmlns:a16="http://schemas.microsoft.com/office/drawing/2014/main" id="{4BDEDFCE-B38E-2918-5267-C5F7EF29045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410080"/>
            <a:ext cx="7010400" cy="5251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79997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4400" b="1" dirty="0"/>
              <a:t>Высотная поясность в горах. Положение на карте. Рельеф и полезные ископаемые.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2484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304801"/>
            <a:ext cx="8839200" cy="3048000"/>
          </a:xfrm>
        </p:spPr>
        <p:txBody>
          <a:bodyPr>
            <a:normAutofit/>
          </a:bodyPr>
          <a:lstStyle/>
          <a:p>
            <a:r>
              <a:rPr lang="ru-RU" sz="2400" dirty="0"/>
              <a:t>Поверхность нашей страны разнообразна. На территории России расположены не только равнины, возвышенности, но и целые </a:t>
            </a:r>
            <a:r>
              <a:rPr lang="ru-RU" sz="2400" b="1" dirty="0"/>
              <a:t>горные системы</a:t>
            </a:r>
            <a:r>
              <a:rPr lang="ru-RU" sz="2400" dirty="0"/>
              <a:t>. Горы возникли миллионы лет назад, но и в настоящее время продолжается процесс горообразования. Самые высокие горы России -  Кавказские горы. Эльбрус (потухший вулкан, высота 5642 м.) Здесь часто бывают землетрясения. Горы богаты полезными ископаемыми: нефть, газ, известняк. </a:t>
            </a:r>
            <a:endParaRPr lang="ru-RU" sz="2400" b="1" dirty="0"/>
          </a:p>
        </p:txBody>
      </p:sp>
      <p:pic>
        <p:nvPicPr>
          <p:cNvPr id="1026" name="Picture 2" descr="http://pirogoff-pekarnya.ru/userfiles/images/gory_oset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047" y="3124200"/>
            <a:ext cx="4600353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droplak.ru/wp-content/uploads/2016/12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9645" y="4038600"/>
            <a:ext cx="415671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irogoff-pekarnya.ru/userfiles/images/gory_osetii.jpg">
            <a:extLst>
              <a:ext uri="{FF2B5EF4-FFF2-40B4-BE49-F238E27FC236}">
                <a16:creationId xmlns:a16="http://schemas.microsoft.com/office/drawing/2014/main" id="{021F2CC9-6E3E-4E53-9568-95580C76753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438" y="304800"/>
            <a:ext cx="8385123" cy="5845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09205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droplak.ru/wp-content/uploads/2016/12/18.jpg">
            <a:extLst>
              <a:ext uri="{FF2B5EF4-FFF2-40B4-BE49-F238E27FC236}">
                <a16:creationId xmlns:a16="http://schemas.microsoft.com/office/drawing/2014/main" id="{12E424DB-4664-7E60-372B-8F825469E1C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118" y="1371600"/>
            <a:ext cx="8499764" cy="4674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2401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ru-RU" dirty="0"/>
              <a:t>Алтайские горы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14401"/>
            <a:ext cx="9144000" cy="2438400"/>
          </a:xfrm>
        </p:spPr>
        <p:txBody>
          <a:bodyPr>
            <a:normAutofit/>
          </a:bodyPr>
          <a:lstStyle/>
          <a:p>
            <a:r>
              <a:rPr lang="ru-RU" sz="3200" dirty="0"/>
              <a:t>Горы расположены на юге </a:t>
            </a:r>
            <a:r>
              <a:rPr lang="ru-RU" sz="3200" dirty="0" err="1"/>
              <a:t>Западно</a:t>
            </a:r>
            <a:r>
              <a:rPr lang="ru-RU" sz="3200" dirty="0"/>
              <a:t> – Сибирской равнины. Наивысшая точка - г. Белуха(4506м). Здесь имеются месторождения цветных и редких металлов, марганца, железа, золота, мрамора и бурого угля. </a:t>
            </a:r>
          </a:p>
        </p:txBody>
      </p:sp>
      <p:pic>
        <p:nvPicPr>
          <p:cNvPr id="16386" name="Picture 2" descr="https://about-planet.ru/images/asia/priroda/gora_beluxa/gora-belux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275330"/>
            <a:ext cx="5334000" cy="3582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ru-RU" dirty="0"/>
              <a:t>Саяны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2362200"/>
          </a:xfrm>
        </p:spPr>
        <p:txBody>
          <a:bodyPr>
            <a:normAutofit fontScale="92500"/>
          </a:bodyPr>
          <a:lstStyle/>
          <a:p>
            <a:r>
              <a:rPr lang="ru-RU" sz="2800" dirty="0"/>
              <a:t>Саяны находятся на юге Восточной Сибири. Они состоят из двух горных цепей – Западного </a:t>
            </a:r>
            <a:r>
              <a:rPr lang="ru-RU" sz="2800" dirty="0" err="1"/>
              <a:t>Саяна</a:t>
            </a:r>
            <a:r>
              <a:rPr lang="ru-RU" sz="2800" dirty="0"/>
              <a:t> и Восточного </a:t>
            </a:r>
            <a:r>
              <a:rPr lang="ru-RU" sz="2800" dirty="0" err="1"/>
              <a:t>Саяна</a:t>
            </a:r>
            <a:r>
              <a:rPr lang="ru-RU" sz="2800" dirty="0"/>
              <a:t>.  Наивысшая точка Восточных Саян – г. </a:t>
            </a:r>
            <a:r>
              <a:rPr lang="ru-RU" sz="2800" dirty="0" err="1"/>
              <a:t>Мунку-Сардык</a:t>
            </a:r>
            <a:r>
              <a:rPr lang="ru-RU" sz="2800" dirty="0"/>
              <a:t> (3490 м), а Западных Саян – г. Кызыл-Тайга (3121 м). В горах находятся месторождения: железной руды, асбеста, слюды, графита и </a:t>
            </a:r>
            <a:r>
              <a:rPr lang="ru-RU" sz="2800" dirty="0" err="1"/>
              <a:t>тд</a:t>
            </a:r>
            <a:r>
              <a:rPr lang="ru-RU" sz="2800" dirty="0"/>
              <a:t>.</a:t>
            </a:r>
          </a:p>
        </p:txBody>
      </p:sp>
      <p:pic>
        <p:nvPicPr>
          <p:cNvPr id="17410" name="Picture 2" descr="http://nature.baikal.ru/phs/norm/31/31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3124200"/>
            <a:ext cx="4654255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http://i.vvaleritur.ru/u/36/f70864f9a711e5ac3f83f58d940f10/-/f_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124200"/>
            <a:ext cx="3951111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2200" y="-192345"/>
            <a:ext cx="8229600" cy="1143000"/>
          </a:xfrm>
        </p:spPr>
        <p:txBody>
          <a:bodyPr/>
          <a:lstStyle/>
          <a:p>
            <a:r>
              <a:rPr lang="ru-RU" dirty="0"/>
              <a:t>Уральские горы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2590800"/>
          </a:xfrm>
        </p:spPr>
        <p:txBody>
          <a:bodyPr>
            <a:normAutofit/>
          </a:bodyPr>
          <a:lstStyle/>
          <a:p>
            <a:r>
              <a:rPr lang="ru-RU" dirty="0"/>
              <a:t>Уральские горы долго называли каменным поясом. Уральскими их стали называть с конца 18 века, тогда же и река Яик была названа Уралом. Горы разделяют нашу страну на европейскую и азиатскую часть. Они состоят из многих горных цепей, которые тянуться на сотни км параллельно друг другу. Горы не имеют высоких вершин. В северной части Урала самая высокая вершина – г. </a:t>
            </a:r>
            <a:r>
              <a:rPr lang="ru-RU" b="1" dirty="0"/>
              <a:t>Народная</a:t>
            </a:r>
            <a:r>
              <a:rPr lang="ru-RU" dirty="0"/>
              <a:t> (1895 м). Пологие, невысокие горные хребты покрыты лесами до самых вершин. На севере ель, сосна, пихта и кедр, на юге широколиственные и темнохвойные леса.  </a:t>
            </a:r>
          </a:p>
        </p:txBody>
      </p:sp>
      <p:pic>
        <p:nvPicPr>
          <p:cNvPr id="18434" name="Picture 2" descr="http://oddoo.ru/wp-content/uploads/2016/06/%D1%83%D1%80%D0%B0%D0%BB%D1%8C%D1%81%D0%BA%D0%B8%D0%B5-%D0%B3%D0%BE%D1%80%D1%8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276600"/>
            <a:ext cx="4267199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876800" y="3352800"/>
            <a:ext cx="4038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>
                    <a:lumMod val="10000"/>
                  </a:schemeClr>
                </a:solidFill>
              </a:rPr>
              <a:t>Горы сложены древнейшими горными породами: мрамором, известняком, гранитом, песчаником. Здесь добываются полезные ископаемые: каменный уголь, нефть, газ, известняки, слюда, железная руда, цветные металлы, драгоценные камни.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5823" y="-104001"/>
            <a:ext cx="8229600" cy="1143000"/>
          </a:xfrm>
        </p:spPr>
        <p:txBody>
          <a:bodyPr/>
          <a:lstStyle/>
          <a:p>
            <a:r>
              <a:rPr lang="ru-RU" dirty="0"/>
              <a:t>Климат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0"/>
            <a:ext cx="4572000" cy="6858000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Климат в горах зависит от местоположения и высоты. У подножия гор воздух всегда нагревается больше. С высотой температура воздуха понижается и становится холоднее. Уральские горы не высокие, но они все же задерживают циклоны, в результате чего западные склоны получают заметно больше влаги, чем восточные. С высотой изменяются почвы, растительный и животный мир. При подъеме в горы наблюдается смена природных условий, напоминающих смену природных зон при движении на равнине с юга на север. Но в горах смена природных зон происходит резко. 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8470"/>
            <a:ext cx="4696905" cy="3479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64</TotalTime>
  <Words>462</Words>
  <Application>Microsoft Office PowerPoint</Application>
  <PresentationFormat>Экран (4:3)</PresentationFormat>
  <Paragraphs>29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Cambria</vt:lpstr>
      <vt:lpstr>Rockwell</vt:lpstr>
      <vt:lpstr>Rockwell Condensed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Высотная поясность в горах. Положение на карте. Рельеф и полезные ископаемые.</vt:lpstr>
      <vt:lpstr>Презентация PowerPoint</vt:lpstr>
      <vt:lpstr>Презентация PowerPoint</vt:lpstr>
      <vt:lpstr>Презентация PowerPoint</vt:lpstr>
      <vt:lpstr>Алтайские горы</vt:lpstr>
      <vt:lpstr>Саяны</vt:lpstr>
      <vt:lpstr>Уральские горы</vt:lpstr>
      <vt:lpstr>Климат</vt:lpstr>
      <vt:lpstr>Животный мир гор</vt:lpstr>
      <vt:lpstr>косуля</vt:lpstr>
      <vt:lpstr>серна</vt:lpstr>
      <vt:lpstr>Бурный медведь</vt:lpstr>
      <vt:lpstr>Горный баран</vt:lpstr>
      <vt:lpstr>куница</vt:lpstr>
      <vt:lpstr>ястреб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Высотная поясность в горах. Положение на карте. Рельеф и полезные ископаемые. Климат. </dc:title>
  <dc:creator>Мария Григорьевна</dc:creator>
  <cp:lastModifiedBy>Admin</cp:lastModifiedBy>
  <cp:revision>11</cp:revision>
  <dcterms:created xsi:type="dcterms:W3CDTF">2006-08-16T00:00:00Z</dcterms:created>
  <dcterms:modified xsi:type="dcterms:W3CDTF">2022-08-22T22:55:36Z</dcterms:modified>
</cp:coreProperties>
</file>