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1"/>
  </p:sldMasterIdLst>
  <p:notesMasterIdLst>
    <p:notesMasterId r:id="rId48"/>
  </p:notesMasterIdLst>
  <p:sldIdLst>
    <p:sldId id="279" r:id="rId2"/>
    <p:sldId id="256" r:id="rId3"/>
    <p:sldId id="369" r:id="rId4"/>
    <p:sldId id="445" r:id="rId5"/>
    <p:sldId id="524" r:id="rId6"/>
    <p:sldId id="472" r:id="rId7"/>
    <p:sldId id="489" r:id="rId8"/>
    <p:sldId id="490" r:id="rId9"/>
    <p:sldId id="493" r:id="rId10"/>
    <p:sldId id="526" r:id="rId11"/>
    <p:sldId id="525" r:id="rId12"/>
    <p:sldId id="492" r:id="rId13"/>
    <p:sldId id="491" r:id="rId14"/>
    <p:sldId id="527" r:id="rId15"/>
    <p:sldId id="482" r:id="rId16"/>
    <p:sldId id="494" r:id="rId17"/>
    <p:sldId id="528" r:id="rId18"/>
    <p:sldId id="495" r:id="rId19"/>
    <p:sldId id="499" r:id="rId20"/>
    <p:sldId id="498" r:id="rId21"/>
    <p:sldId id="497" r:id="rId22"/>
    <p:sldId id="496" r:id="rId23"/>
    <p:sldId id="523" r:id="rId24"/>
    <p:sldId id="500" r:id="rId25"/>
    <p:sldId id="501" r:id="rId26"/>
    <p:sldId id="529" r:id="rId27"/>
    <p:sldId id="506" r:id="rId28"/>
    <p:sldId id="505" r:id="rId29"/>
    <p:sldId id="504" r:id="rId30"/>
    <p:sldId id="503" r:id="rId31"/>
    <p:sldId id="502" r:id="rId32"/>
    <p:sldId id="512" r:id="rId33"/>
    <p:sldId id="511" r:id="rId34"/>
    <p:sldId id="510" r:id="rId35"/>
    <p:sldId id="513" r:id="rId36"/>
    <p:sldId id="530" r:id="rId37"/>
    <p:sldId id="509" r:id="rId38"/>
    <p:sldId id="531" r:id="rId39"/>
    <p:sldId id="514" r:id="rId40"/>
    <p:sldId id="508" r:id="rId41"/>
    <p:sldId id="507" r:id="rId42"/>
    <p:sldId id="515" r:id="rId43"/>
    <p:sldId id="532" r:id="rId44"/>
    <p:sldId id="517" r:id="rId45"/>
    <p:sldId id="533" r:id="rId46"/>
    <p:sldId id="518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923222"/>
    <a:srgbClr val="CC0000"/>
    <a:srgbClr val="FFCC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2" autoAdjust="0"/>
    <p:restoredTop sz="94660"/>
  </p:normalViewPr>
  <p:slideViewPr>
    <p:cSldViewPr>
      <p:cViewPr varScale="1">
        <p:scale>
          <a:sx n="81" d="100"/>
          <a:sy n="81" d="100"/>
        </p:scale>
        <p:origin x="1546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8F8A8-7B3E-41A4-84AB-70F0B12C2071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BF575-9151-47DA-926F-C79F9150F4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183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9DA21914-4B74-46F8-9F46-9405AB886CC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912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23.08.2022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958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23.08.2022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16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23.08.2022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563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863D45B7-DC0D-47B5-90D1-CE702E7F82A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95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23.08.2022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820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23.08.2022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318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23.08.2022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732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23.08.2022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575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23.08.2022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CDDEA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592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B193-1E9F-4043-B442-28963EBDE189}" type="datetimeFigureOut">
              <a:rPr lang="ru-RU" smtClean="0">
                <a:solidFill>
                  <a:srgbClr val="CCDDEA"/>
                </a:solidFill>
              </a:rPr>
              <a:pPr/>
              <a:t>23.08.2022</a:t>
            </a:fld>
            <a:endParaRPr lang="ru-RU">
              <a:solidFill>
                <a:srgbClr val="CCDDEA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2735-B2D1-4236-AB97-226089C7AEF7}" type="slidenum">
              <a:rPr lang="ru-RU" smtClean="0">
                <a:solidFill>
                  <a:srgbClr val="CCDDEA"/>
                </a:solidFill>
              </a:rPr>
              <a:pPr/>
              <a:t>‹#›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73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626B193-1E9F-4043-B442-28963EBDE189}" type="datetimeFigureOut">
              <a:rPr lang="ru-RU" smtClean="0">
                <a:solidFill>
                  <a:srgbClr val="FFF9E5">
                    <a:shade val="50000"/>
                  </a:srgbClr>
                </a:solidFill>
              </a:rPr>
              <a:pPr/>
              <a:t>23.08.2022</a:t>
            </a:fld>
            <a:endParaRPr lang="ru-RU">
              <a:solidFill>
                <a:srgbClr val="FFF9E5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FFF9E5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B3B2735-B2D1-4236-AB97-226089C7AEF7}" type="slidenum">
              <a:rPr lang="ru-RU" smtClean="0">
                <a:solidFill>
                  <a:srgbClr val="FFF9E5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9E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308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65629D-579D-C71E-6068-DE8B20F77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Wall VK">
            <a:extLst>
              <a:ext uri="{FF2B5EF4-FFF2-40B4-BE49-F238E27FC236}">
                <a16:creationId xmlns:a16="http://schemas.microsoft.com/office/drawing/2014/main" id="{68BD1F8E-CFDA-1FFA-6532-0EB2B19B5E1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5" y="620688"/>
            <a:ext cx="9120209" cy="6056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096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CC97D9-BF6E-1579-A9F1-59E3EC76C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Водопады алтая фото">
            <a:extLst>
              <a:ext uri="{FF2B5EF4-FFF2-40B4-BE49-F238E27FC236}">
                <a16:creationId xmlns:a16="http://schemas.microsoft.com/office/drawing/2014/main" id="{CBFA7C6F-A1B7-2E97-506D-02940BE417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06927"/>
            <a:ext cx="4464496" cy="67815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498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Реки Горного Алтая &quot; Путеводитель по Республике Алта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31838"/>
            <a:ext cx="7920880" cy="5831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CABC3719-88F4-C6E2-E2CC-AA6F93EC3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696" y="24185"/>
            <a:ext cx="7772400" cy="928144"/>
          </a:xfrm>
        </p:spPr>
        <p:txBody>
          <a:bodyPr/>
          <a:lstStyle/>
          <a:p>
            <a:pPr algn="ctr"/>
            <a:r>
              <a:rPr lang="ru-RU" dirty="0" err="1"/>
              <a:t>иртыш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0216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4981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На северо-востоке Алтая расположено Телецкое озеро.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3593"/>
            <a:ext cx="7651750" cy="4945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216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66A0B1-5F61-D616-C54A-A3BADC7A9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17696"/>
            <a:ext cx="7772400" cy="568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/>
              <a:t>обь</a:t>
            </a:r>
            <a:endParaRPr lang="ru-RU" dirty="0"/>
          </a:p>
        </p:txBody>
      </p:sp>
      <p:pic>
        <p:nvPicPr>
          <p:cNvPr id="4" name="Объект 3" descr="Белокуриха - Туристическая фирма &quot;Шестой континент&quot;">
            <a:extLst>
              <a:ext uri="{FF2B5EF4-FFF2-40B4-BE49-F238E27FC236}">
                <a16:creationId xmlns:a16="http://schemas.microsoft.com/office/drawing/2014/main" id="{07B9544D-888B-7A5A-006D-5C39CE2704C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048" y="685800"/>
            <a:ext cx="7560840" cy="6002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1127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2008" y="-99392"/>
            <a:ext cx="9144000" cy="2016224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Для охраны, изучения и  сохранения природы Алтая создан </a:t>
            </a:r>
            <a:br>
              <a:rPr lang="ru-RU" sz="2800" dirty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Алтайский заповедник . Он раскинулся вокруг Телецкого озера.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401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Алтайский государственный природный заповедни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7560840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8375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498178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Алтай и его предгорья богаты полезными ископаемыми. В горах обнаружены золото и ртуть.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3A69B6A-6EFA-D4B2-AB1C-FB5D0B4528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871" t="9199" r="26699" b="14858"/>
          <a:stretch/>
        </p:blipFill>
        <p:spPr>
          <a:xfrm>
            <a:off x="863588" y="1886306"/>
            <a:ext cx="7416824" cy="4995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0007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C18E3B0-AA10-32E6-7088-B7C66515E7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008" t="15179" r="26005" b="20834"/>
          <a:stretch/>
        </p:blipFill>
        <p:spPr>
          <a:xfrm>
            <a:off x="376504" y="1831785"/>
            <a:ext cx="8767496" cy="5009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453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498178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itchFamily="34" charset="0"/>
              </a:rPr>
              <a:t>Крупные города Алтая: Барнаул и Горно-Алтайск.</a:t>
            </a:r>
          </a:p>
        </p:txBody>
      </p:sp>
      <p:pic>
        <p:nvPicPr>
          <p:cNvPr id="4" name="Рисунок 3" descr="Барнаул претендует на лидерство!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19491"/>
            <a:ext cx="5004048" cy="3530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Горно-Алтайск: в Журавлином логу начнется жилищное строительство - Рамблер-Новост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73016"/>
            <a:ext cx="4882912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79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В Барнауле мужчина поджег районную прокуратуру: Россия: Lenta.ru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82" y="1725216"/>
            <a:ext cx="5340716" cy="4054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848" y="75259"/>
            <a:ext cx="8568952" cy="149817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C00000"/>
                </a:solidFill>
                <a:latin typeface="Arial Black" pitchFamily="34" charset="0"/>
              </a:rPr>
              <a:t>Барнаул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– старейший город Сибири. </a:t>
            </a:r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93740" y="584390"/>
            <a:ext cx="616066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 Black" pitchFamily="34" charset="0"/>
                <a:ea typeface="+mj-ea"/>
                <a:cs typeface="+mj-cs"/>
              </a:rPr>
              <a:t>-Центром какого края </a:t>
            </a:r>
          </a:p>
          <a:p>
            <a:r>
              <a:rPr lang="ru-RU" sz="3600" b="1" i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 Black" pitchFamily="34" charset="0"/>
                <a:ea typeface="+mj-ea"/>
                <a:cs typeface="+mj-cs"/>
              </a:rPr>
              <a:t>является Барнаул?</a:t>
            </a:r>
            <a:endParaRPr lang="ru-RU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59757" y="5657671"/>
            <a:ext cx="79608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 Black" pitchFamily="34" charset="0"/>
              </a:rPr>
              <a:t>Барнаул – это центр </a:t>
            </a:r>
            <a:r>
              <a:rPr lang="ru-RU" sz="3600" b="1" i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Arial Black" pitchFamily="34" charset="0"/>
              </a:rPr>
              <a:t>Алтайского края</a:t>
            </a:r>
            <a:r>
              <a:rPr lang="ru-RU" sz="3600" b="1" i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 Black" pitchFamily="34" charset="0"/>
              </a:rPr>
              <a:t>.</a:t>
            </a:r>
            <a:endParaRPr lang="ru-RU" i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4400" b="1" dirty="0"/>
              <a:t>Алтайские горы. Хозяйство. </a:t>
            </a:r>
            <a:br>
              <a:rPr lang="en-US" altLang="ru-RU" sz="4400" b="1" dirty="0"/>
            </a:br>
            <a:r>
              <a:rPr lang="ru-RU" altLang="ru-RU" sz="4400" b="1" dirty="0"/>
              <a:t>Население и его основные занятия.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49817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Город стоит на </a:t>
            </a:r>
            <a:r>
              <a:rPr lang="ru-RU">
                <a:solidFill>
                  <a:schemeClr val="bg1"/>
                </a:solidFill>
                <a:latin typeface="Arial Black" pitchFamily="34" charset="0"/>
              </a:rPr>
              <a:t>левом берегу реки Оби.</a:t>
            </a:r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картинки г барнаула Архив картино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98" y="476672"/>
            <a:ext cx="8229600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79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96751"/>
            <a:ext cx="5318248" cy="5106395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Барнаул возник в 18 веке в связи со строительством медеплавильного завода тульским кузнецом Демидовым.</a:t>
            </a:r>
          </a:p>
        </p:txBody>
      </p:sp>
      <p:pic>
        <p:nvPicPr>
          <p:cNvPr id="3074" name="Picture 2" descr="Ягодны годжи Худеем с ягодами годжи! . Похудение - фор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96751"/>
            <a:ext cx="3660184" cy="4890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9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243428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В настоящее время в городе есть театры, музеи, университеты. Машиностроительные заводы, текстильные и пищевые комбинаты. </a:t>
            </a:r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pic>
        <p:nvPicPr>
          <p:cNvPr id="7" name="Рисунок 6" descr="Явикс - информационная технология современного мира. . Завтр…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274638"/>
            <a:ext cx="7992888" cy="6308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791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Поездка Главы края на барнаульский завод АТ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4427791" cy="3082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&quot;Алтайский моторный завод&quot; хотят продать за 1,6 млрд. рублей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521" y="692696"/>
            <a:ext cx="4498479" cy="3468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На барнаульском Вагоноремонтном заводе произошел пожар РИА Ф…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5617647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92619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2434282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В Барнауле перерабатывают сельскохозяйственное сырьё. Алтай – это один из важных хлебных районов Сибири и всей страны.</a:t>
            </a:r>
          </a:p>
        </p:txBody>
      </p:sp>
      <p:pic>
        <p:nvPicPr>
          <p:cNvPr id="4" name="Объект 3" descr="Вера :: Культура :: Кризис. . Деревня :: Век деревни: как было и как стало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64904"/>
            <a:ext cx="7488832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0018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3764"/>
            <a:ext cx="8568952" cy="106613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Столицей какой республики является город Горно-Алтайск?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9241" y="5517170"/>
            <a:ext cx="790633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latin typeface="Arial Black" pitchFamily="34" charset="0"/>
                <a:ea typeface="+mj-ea"/>
                <a:cs typeface="+mj-cs"/>
              </a:rPr>
              <a:t>Горно-Алтайск – это столица</a:t>
            </a:r>
          </a:p>
          <a:p>
            <a:pPr algn="ctr"/>
            <a:r>
              <a:rPr lang="ru-RU" sz="36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latin typeface="Arial Black" pitchFamily="34" charset="0"/>
                <a:ea typeface="+mj-ea"/>
                <a:cs typeface="+mj-cs"/>
              </a:rPr>
              <a:t> республики Алтай.</a:t>
            </a:r>
            <a:endParaRPr lang="ru-RU" dirty="0"/>
          </a:p>
        </p:txBody>
      </p:sp>
      <p:pic>
        <p:nvPicPr>
          <p:cNvPr id="5" name="Рисунок 4" descr="Горно-Алтайск - Туризм и отдых в Республике Алта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7"/>
            <a:ext cx="7632848" cy="4474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078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FED7A0-D6A3-85D3-44EE-45D114AB2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5CD08AA-4263-1C6C-1F99-9DC02251913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98" y="407882"/>
            <a:ext cx="8050803" cy="6042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610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2434282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Горно-Алтайск был основан в начале 19 века и стал городом в 1928г. </a:t>
            </a:r>
            <a:br>
              <a:rPr lang="ru-RU" sz="3200" dirty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Прежде город  назывался </a:t>
            </a:r>
            <a:r>
              <a:rPr lang="ru-RU" sz="3200" dirty="0" err="1">
                <a:solidFill>
                  <a:schemeClr val="tx1"/>
                </a:solidFill>
                <a:latin typeface="Arial Black" pitchFamily="34" charset="0"/>
              </a:rPr>
              <a:t>Улала</a:t>
            </a:r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, затем Ойрот-Тура.</a:t>
            </a:r>
          </a:p>
        </p:txBody>
      </p:sp>
      <p:pic>
        <p:nvPicPr>
          <p:cNvPr id="5" name="Рисунок 4" descr="Майминский район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68856"/>
            <a:ext cx="5508377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78041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32" y="44624"/>
            <a:ext cx="8712968" cy="1584176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В городе работают текстильные, обувные, деревообрабатывающие предприятия.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C0AA35-5F49-534F-E4AD-78739650AA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25" t="13601" r="25199" b="13601"/>
          <a:stretch/>
        </p:blipFill>
        <p:spPr>
          <a:xfrm>
            <a:off x="2915816" y="1556792"/>
            <a:ext cx="5868144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75037"/>
            <a:ext cx="3382963" cy="3382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78041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521" y="404664"/>
            <a:ext cx="8568952" cy="864096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В Горно-Алтайске сохранилась самая древняя стоянка первобытных людей.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КАРАМА Энциклопедия Сибир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3" y="1372923"/>
            <a:ext cx="5960286" cy="3789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Новости Туризма - архив новостей - ВебТуризм.р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395" y="1431882"/>
            <a:ext cx="3039729" cy="1519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Горно-Алтайский Национальный Драматический Театр им. П.В. Кучия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76593"/>
            <a:ext cx="4838328" cy="3628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80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74638"/>
            <a:ext cx="9048174" cy="1354162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Алтайские горы. Хозяйство. Население и его основные занятия. Города.</a:t>
            </a:r>
            <a:endParaRPr lang="ru-RU" sz="32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3645024"/>
            <a:ext cx="8229600" cy="24811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Фотография Алтайские горы, природа - Природа - Обои для рабочего стола. . Wallpaper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843" y="1628800"/>
            <a:ext cx="6516489" cy="5175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05183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524" y="116632"/>
            <a:ext cx="8568952" cy="18002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В начале 20 века рядом с Горно-Алтайском был сооружён Чуйский тракт - единственное шоссе, пересекающее горную страну.</a:t>
            </a:r>
          </a:p>
        </p:txBody>
      </p:sp>
      <p:pic>
        <p:nvPicPr>
          <p:cNvPr id="4" name="Рисунок 3" descr="История Чуйского тракта - история Алтая - Медвежья гор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4" y="1700808"/>
            <a:ext cx="5940425" cy="3959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Стена ВКонтакт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22712"/>
            <a:ext cx="4499992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78041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267" y="206784"/>
            <a:ext cx="8568952" cy="187220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К северу от Горно-Алтайска в предгорьях расположен курорт Белокуриха. Здесь много минеральных источников.</a:t>
            </a:r>
          </a:p>
        </p:txBody>
      </p:sp>
      <p:pic>
        <p:nvPicPr>
          <p:cNvPr id="5" name="Объект 4" descr="Санаторно-курортное лечение - эффективный метод восстановления здоровья - Альманах &quot;Страницы истории Белоруссии&quot;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70659" y="3212976"/>
            <a:ext cx="5040560" cy="3547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Про город Барнаул - Каталог статей - Про город Барнаул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81" y="1916832"/>
            <a:ext cx="4608512" cy="3399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78041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68952" cy="136815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Алтай – это излюбленное место туристов.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88605"/>
            <a:ext cx="5077189" cy="3268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664" y="1268760"/>
            <a:ext cx="4876800" cy="325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4706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048" y="252204"/>
            <a:ext cx="8568952" cy="144016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  <a:latin typeface="Arial Black" pitchFamily="34" charset="0"/>
              </a:rPr>
              <a:t>В горах много пастбищ, где пасут лошадей, овец, коз.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59" y="1766483"/>
            <a:ext cx="4824210" cy="33250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71336"/>
            <a:ext cx="4348662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4706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68952" cy="194421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На высокогорных пастбищах разводят яков. </a:t>
            </a:r>
            <a:br>
              <a:rPr lang="ru-RU" sz="3200" dirty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Они дают молоко и мясо. </a:t>
            </a:r>
          </a:p>
        </p:txBody>
      </p:sp>
      <p:pic>
        <p:nvPicPr>
          <p:cNvPr id="4" name="Рисунок 3" descr="МИРАГРО.com - сельскохозяйственный портал. . Сельскохозяйственная доска объявлений. . Агро-форум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988840"/>
            <a:ext cx="5940425" cy="4455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84706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68952" cy="144016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Яков используют для перевозки грузов в горах.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Яки. . Кочевники в горах, фото, фотограф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84" y="1412776"/>
            <a:ext cx="4716016" cy="3606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Самка тибетского яка родила от обычного быка - Биологос! . Занимательная биология!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742" y="3670623"/>
            <a:ext cx="4081250" cy="3156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33899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E967C9-7FDC-FB34-C38E-BA7D400E4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Анці-нарута, ці суполка тых, у каго шчэ засталося крыху мозгу &quot; Форум &quot; Страница 9">
            <a:extLst>
              <a:ext uri="{FF2B5EF4-FFF2-40B4-BE49-F238E27FC236}">
                <a16:creationId xmlns:a16="http://schemas.microsoft.com/office/drawing/2014/main" id="{5B735E09-DA4C-D2F7-E9F8-7426720DC6D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7283"/>
            <a:ext cx="7772400" cy="563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50306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872208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В горах выращивают оленей-маралов. </a:t>
            </a:r>
            <a:br>
              <a:rPr lang="ru-RU" dirty="0">
                <a:solidFill>
                  <a:schemeClr val="tx1"/>
                </a:solidFill>
                <a:latin typeface="Arial Black" pitchFamily="34" charset="0"/>
              </a:rPr>
            </a:b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4" name="Рисунок 3" descr="&quot;Страна маралов&quot; - фото, когда смотреть по ТВ - Яндекс.Телепрограмм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1484784"/>
            <a:ext cx="7704856" cy="5076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84706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A76F2F-5949-9827-BC88-AA3960A8B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DataLife Engine Версия для печати Как маралы лишаются самого ценного (72 фото)">
            <a:extLst>
              <a:ext uri="{FF2B5EF4-FFF2-40B4-BE49-F238E27FC236}">
                <a16:creationId xmlns:a16="http://schemas.microsoft.com/office/drawing/2014/main" id="{785E2E6B-EB4E-5970-43EE-3E265FED5BB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4632"/>
            <a:ext cx="8136904" cy="588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62926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387424"/>
            <a:ext cx="8568952" cy="1872208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У них срезают панты, из которых изготавливают ценные лекарства.</a:t>
            </a:r>
          </a:p>
        </p:txBody>
      </p:sp>
      <p:pic>
        <p:nvPicPr>
          <p:cNvPr id="5" name="Объект 4" descr="Панты северного оленя для улучшения сна (приснилось Панты северного оленя для улучшения сна, сон про Панты северного оленя для у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2030463"/>
            <a:ext cx="6637920" cy="4602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7504" y="946175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latin typeface="Arial Black" pitchFamily="34" charset="0"/>
                <a:ea typeface="+mj-ea"/>
                <a:cs typeface="+mj-cs"/>
              </a:rPr>
              <a:t>Посмотрите в словаре, </a:t>
            </a:r>
          </a:p>
          <a:p>
            <a:r>
              <a:rPr lang="ru-RU" sz="32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latin typeface="Arial Black" pitchFamily="34" charset="0"/>
                <a:ea typeface="+mj-ea"/>
                <a:cs typeface="+mj-cs"/>
              </a:rPr>
              <a:t>что такое </a:t>
            </a:r>
            <a:r>
              <a:rPr lang="ru-RU" sz="3200" b="1" spc="50" dirty="0">
                <a:ln w="13335" cmpd="sng">
                  <a:solidFill>
                    <a:srgbClr val="FDA023">
                      <a:lumMod val="5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Arial Black" pitchFamily="34" charset="0"/>
                <a:ea typeface="+mj-ea"/>
                <a:cs typeface="+mj-cs"/>
              </a:rPr>
              <a:t>панты.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55801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38138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bg1"/>
                </a:solidFill>
                <a:latin typeface="Arial Black" pitchFamily="34" charset="0"/>
              </a:rPr>
              <a:t>Алтайские горы расположены на юге Западной Сибири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Алтай-Хантинг, ООО Справочная Сибир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89" y="380825"/>
            <a:ext cx="8229599" cy="6096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29289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524" y="-10908"/>
            <a:ext cx="8568952" cy="178372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Arial Black" pitchFamily="34" charset="0"/>
              </a:rPr>
              <a:t>На горных лугах много пасек. </a:t>
            </a:r>
            <a:br>
              <a:rPr lang="ru-RU" sz="2400" dirty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chemeClr val="tx1"/>
                </a:solidFill>
                <a:latin typeface="Arial Black" pitchFamily="34" charset="0"/>
              </a:rPr>
              <a:t>Пчеловодство – одна из главных отраслей сельского хозяйства на Алтае.</a:t>
            </a:r>
            <a:br>
              <a:rPr lang="ru-RU" sz="2400" dirty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chemeClr val="tx1"/>
                </a:solidFill>
                <a:latin typeface="Arial Black" pitchFamily="34" charset="0"/>
              </a:rPr>
              <a:t>Алтайский мёд – вкусный и полезный.</a:t>
            </a:r>
          </a:p>
        </p:txBody>
      </p:sp>
      <p:pic>
        <p:nvPicPr>
          <p:cNvPr id="5" name="Объект 4" descr="БКР.РУ: В Барнауле будет дан старт фестивалю &quot;Медовый Спас на Алтае&quot;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15" y="3417014"/>
            <a:ext cx="4419208" cy="3336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Мед оптом в Кемерово и област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56792"/>
            <a:ext cx="5220345" cy="3528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84706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29614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В предгорьях выращивают ячмень, овёс, рожь, пшеницу.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565" y="4320987"/>
            <a:ext cx="2955989" cy="2298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042" y="1227079"/>
            <a:ext cx="2114668" cy="3365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65" y="4152030"/>
            <a:ext cx="3265375" cy="2636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899592" y="1387514"/>
            <a:ext cx="288032" cy="2833574"/>
          </a:xfrm>
          <a:prstGeom prst="straightConnector1">
            <a:avLst/>
          </a:prstGeom>
          <a:ln w="825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46" y="1302523"/>
            <a:ext cx="2531165" cy="2949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0711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dailynewvideos.com/TURK-DUNYASINA-YOLCULUK-kiyamet-suresi-anlami_26_2615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54" r="2135" b="18057"/>
          <a:stretch/>
        </p:blipFill>
        <p:spPr bwMode="auto">
          <a:xfrm>
            <a:off x="3395234" y="384585"/>
            <a:ext cx="5637644" cy="2913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03" y="521213"/>
            <a:ext cx="3707904" cy="244827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Коренное население гор – алтайцы и шорцы.</a:t>
            </a:r>
          </a:p>
        </p:txBody>
      </p:sp>
      <p:pic>
        <p:nvPicPr>
          <p:cNvPr id="4" name="Рисунок 3" descr="Алтайцы залезут на кедры на празднике &quot;Эл Ойын-2010&quot; - Тайга.инф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7773"/>
            <a:ext cx="5327496" cy="3371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48515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8AD4F4-CA94-4427-4BA6-4A859E3AB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vseorossii.ru Все о России - вся Россия, как она есть.">
            <a:extLst>
              <a:ext uri="{FF2B5EF4-FFF2-40B4-BE49-F238E27FC236}">
                <a16:creationId xmlns:a16="http://schemas.microsoft.com/office/drawing/2014/main" id="{304F4E95-7BBE-AE7F-CC50-A8F34753025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72" y="673042"/>
            <a:ext cx="7990656" cy="5511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0007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296144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  <a:latin typeface="Arial Black" pitchFamily="34" charset="0"/>
              </a:rPr>
              <a:t>В районах, пограничных с Казахстаном живут казахи.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Казахам могут запретить освистывать и показывать фигу чиновникам &quot; Новости GoGetNew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2777"/>
            <a:ext cx="8075240" cy="5250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3430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A0800A-4A10-207F-D7DD-731721A1F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Российские казахи стремятся сохранить свою этничность, обучая молодежь родному языку и традициям предков 免 翻 墙 镜 像">
            <a:extLst>
              <a:ext uri="{FF2B5EF4-FFF2-40B4-BE49-F238E27FC236}">
                <a16:creationId xmlns:a16="http://schemas.microsoft.com/office/drawing/2014/main" id="{12C61B94-FA9F-37D9-3A08-4661E1E8DAC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4632"/>
            <a:ext cx="8157252" cy="6059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42178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68952" cy="122413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На юге Западной Сибири проживают русские и украинцы.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Радио Росси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704856" cy="5046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343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002AF8-19C1-DD9B-7582-79BDF5AAB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Сайт фотографий городов, животных, природы, достопримечательностей и других интересных мест нашей планеты - Part 9">
            <a:extLst>
              <a:ext uri="{FF2B5EF4-FFF2-40B4-BE49-F238E27FC236}">
                <a16:creationId xmlns:a16="http://schemas.microsoft.com/office/drawing/2014/main" id="{E1CE0EAD-7245-D9D9-7711-91DD48DE0E5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064896" cy="6211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6951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49817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Самые высокие вершины гор покрыты круглый год снежными шапками.</a:t>
            </a:r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Воздух Алтайских гор начали продавать в консервных банках infa.kharkov.ua - новости Харьков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4638"/>
            <a:ext cx="8363272" cy="6213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1398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49817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Склоны гор заросли густыми лесами.</a:t>
            </a:r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Индивидуальный туризм - Россию которую вы не видели часть 2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96" y="299533"/>
            <a:ext cx="8238234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7465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49817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В ущельях протекают стремительные горные реки. </a:t>
            </a:r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Отчет об экспедиции Алтай-2008 - Отчеты об экспедициях - Публикации статей - Сайт Вольного Стрел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38" y="274638"/>
            <a:ext cx="8229600" cy="6308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0216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56207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Здесь много водопадов.</a:t>
            </a:r>
            <a:endParaRPr lang="ru-RU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Водопад Корбу, Телецкое озеро, Алтай - водопады Алтая, Горный Алта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7793"/>
            <a:ext cx="8208912" cy="5472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3734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Theme_Fresh_theme</Template>
  <TotalTime>1411</TotalTime>
  <Words>439</Words>
  <Application>Microsoft Office PowerPoint</Application>
  <PresentationFormat>Экран (4:3)</PresentationFormat>
  <Paragraphs>47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5" baseType="lpstr">
      <vt:lpstr>Arial</vt:lpstr>
      <vt:lpstr>Arial Black</vt:lpstr>
      <vt:lpstr>Calibri</vt:lpstr>
      <vt:lpstr>Cambria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Алтайские горы. Хозяйство.  Население и его основные занятия.</vt:lpstr>
      <vt:lpstr>Алтайские горы. Хозяйство. Население и его основные занятия. Города.</vt:lpstr>
      <vt:lpstr>Алтайские горы расположены на юге Западной Сибири.</vt:lpstr>
      <vt:lpstr>Презентация PowerPoint</vt:lpstr>
      <vt:lpstr>Самые высокие вершины гор покрыты круглый год снежными шапками.</vt:lpstr>
      <vt:lpstr>Склоны гор заросли густыми лесами.</vt:lpstr>
      <vt:lpstr>В ущельях протекают стремительные горные реки. </vt:lpstr>
      <vt:lpstr>Здесь много водопадов.</vt:lpstr>
      <vt:lpstr>Презентация PowerPoint</vt:lpstr>
      <vt:lpstr>Презентация PowerPoint</vt:lpstr>
      <vt:lpstr>иртыш</vt:lpstr>
      <vt:lpstr>На северо-востоке Алтая расположено Телецкое озеро.</vt:lpstr>
      <vt:lpstr>обь</vt:lpstr>
      <vt:lpstr>Для охраны, изучения и  сохранения природы Алтая создан  Алтайский заповедник . Он раскинулся вокруг Телецкого озера.</vt:lpstr>
      <vt:lpstr>Алтай и его предгорья богаты полезными ископаемыми. В горах обнаружены золото и ртуть.</vt:lpstr>
      <vt:lpstr>Презентация PowerPoint</vt:lpstr>
      <vt:lpstr>Крупные города Алтая: Барнаул и Горно-Алтайск.</vt:lpstr>
      <vt:lpstr>Барнаул – старейший город Сибири. </vt:lpstr>
      <vt:lpstr>Город стоит на левом берегу реки Оби.</vt:lpstr>
      <vt:lpstr>Барнаул возник в 18 веке в связи со строительством медеплавильного завода тульским кузнецом Демидовым.</vt:lpstr>
      <vt:lpstr>В настоящее время в городе есть театры, музеи, университеты. Машиностроительные заводы, текстильные и пищевые комбинаты. </vt:lpstr>
      <vt:lpstr>Презентация PowerPoint</vt:lpstr>
      <vt:lpstr>В Барнауле перерабатывают сельскохозяйственное сырьё. Алтай – это один из важных хлебных районов Сибири и всей страны.</vt:lpstr>
      <vt:lpstr>Столицей какой республики является город Горно-Алтайск?</vt:lpstr>
      <vt:lpstr>Презентация PowerPoint</vt:lpstr>
      <vt:lpstr>Горно-Алтайск был основан в начале 19 века и стал городом в 1928г.  Прежде город  назывался Улала, затем Ойрот-Тура.</vt:lpstr>
      <vt:lpstr>В городе работают текстильные, обувные, деревообрабатывающие предприятия.</vt:lpstr>
      <vt:lpstr>В Горно-Алтайске сохранилась самая древняя стоянка первобытных людей.</vt:lpstr>
      <vt:lpstr>В начале 20 века рядом с Горно-Алтайском был сооружён Чуйский тракт - единственное шоссе, пересекающее горную страну.</vt:lpstr>
      <vt:lpstr>К северу от Горно-Алтайска в предгорьях расположен курорт Белокуриха. Здесь много минеральных источников.</vt:lpstr>
      <vt:lpstr>Алтай – это излюбленное место туристов.</vt:lpstr>
      <vt:lpstr>В горах много пастбищ, где пасут лошадей, овец, коз.</vt:lpstr>
      <vt:lpstr>На высокогорных пастбищах разводят яков.  Они дают молоко и мясо. </vt:lpstr>
      <vt:lpstr>Яков используют для перевозки грузов в горах.</vt:lpstr>
      <vt:lpstr>Презентация PowerPoint</vt:lpstr>
      <vt:lpstr>В горах выращивают оленей-маралов.  </vt:lpstr>
      <vt:lpstr>Презентация PowerPoint</vt:lpstr>
      <vt:lpstr>У них срезают панты, из которых изготавливают ценные лекарства.</vt:lpstr>
      <vt:lpstr>На горных лугах много пасек.  Пчеловодство – одна из главных отраслей сельского хозяйства на Алтае. Алтайский мёд – вкусный и полезный.</vt:lpstr>
      <vt:lpstr>В предгорьях выращивают ячмень, овёс, рожь, пшеницу.</vt:lpstr>
      <vt:lpstr>Коренное население гор – алтайцы и шорцы.</vt:lpstr>
      <vt:lpstr>Презентация PowerPoint</vt:lpstr>
      <vt:lpstr>В районах, пограничных с Казахстаном живут казахи.</vt:lpstr>
      <vt:lpstr>Презентация PowerPoint</vt:lpstr>
      <vt:lpstr>На юге Западной Сибири проживают русские и украинцы.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Флора и фауна Африки</dc:title>
  <dc:creator>Admin</dc:creator>
  <cp:lastModifiedBy>Admin</cp:lastModifiedBy>
  <cp:revision>138</cp:revision>
  <dcterms:created xsi:type="dcterms:W3CDTF">2009-11-25T09:56:34Z</dcterms:created>
  <dcterms:modified xsi:type="dcterms:W3CDTF">2022-08-22T23:09:30Z</dcterms:modified>
</cp:coreProperties>
</file>