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5" r:id="rId2"/>
    <p:sldId id="278" r:id="rId3"/>
    <p:sldId id="279" r:id="rId4"/>
    <p:sldId id="280" r:id="rId5"/>
    <p:sldId id="281" r:id="rId6"/>
    <p:sldId id="282" r:id="rId7"/>
    <p:sldId id="283" r:id="rId8"/>
    <p:sldId id="289" r:id="rId9"/>
    <p:sldId id="287" r:id="rId10"/>
    <p:sldId id="288" r:id="rId11"/>
    <p:sldId id="290" r:id="rId12"/>
    <p:sldId id="286" r:id="rId13"/>
    <p:sldId id="291" r:id="rId14"/>
    <p:sldId id="292" r:id="rId15"/>
    <p:sldId id="293" r:id="rId16"/>
    <p:sldId id="294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5EAF36-B5B3-471E-AAB8-612491A4F7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68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EEB159-AF0E-4DA7-90D1-0FEF9931CF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682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EEB159-AF0E-4DA7-90D1-0FEF9931CF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609213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EEB159-AF0E-4DA7-90D1-0FEF9931CF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6044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EEB159-AF0E-4DA7-90D1-0FEF9931CF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67937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EEB159-AF0E-4DA7-90D1-0FEF9931CF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5035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027BDE-BD29-4BE0-B016-4A57C4CFA9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7115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217657-F5BD-4973-83EC-4A5A2FCCAC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014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BC23A1-A4D5-4296-AF8E-5163B41F58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325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051C0D-2F9A-44F4-8173-D1E7A7292E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361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0FAEBA-FCAF-4DE5-8B5C-B69538F3B02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108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3359AE-137B-46F5-B496-987B6DD6D8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07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2DD5A7-385A-452D-92F5-F726B39C8B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093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9DCEC3-350C-4A4E-A7D5-3944AF2C00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604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DD9091-5D52-453E-B8C0-7D0D3E6C898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60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915C1E-690D-4A8A-805D-12158EE4CD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058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E4EEB159-AF0E-4DA7-90D1-0FEF9931CF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507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f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f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f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fi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908720"/>
            <a:ext cx="3888432" cy="5184576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Презентация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«Азбука настроения»</a:t>
            </a:r>
            <a:b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4400" b="1" dirty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4400" b="1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Анисимова А.А.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43" y="780592"/>
            <a:ext cx="3383245" cy="5141711"/>
          </a:xfrm>
        </p:spPr>
      </p:pic>
    </p:spTree>
    <p:extLst>
      <p:ext uri="{BB962C8B-B14F-4D97-AF65-F5344CB8AC3E}">
        <p14:creationId xmlns:p14="http://schemas.microsoft.com/office/powerpoint/2010/main" val="1558388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61153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                  СТРАХ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412776"/>
            <a:ext cx="6510487" cy="489658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1600" dirty="0"/>
              <a:t>Расхрабрился Трусов Федя: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600" dirty="0" smtClean="0"/>
              <a:t>Я </a:t>
            </a:r>
            <a:r>
              <a:rPr lang="ru-RU" sz="1600" dirty="0"/>
              <a:t>убью в лесу медведя,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600" dirty="0"/>
              <a:t>Изловлю в лесу лису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600" dirty="0"/>
              <a:t>И домой их принесу. –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600" dirty="0"/>
              <a:t>В дачном поезде спросонок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600" dirty="0"/>
              <a:t>В этот миг у самых ног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600" dirty="0"/>
              <a:t>Громко хрюкнул поросенок,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600" dirty="0"/>
              <a:t>Заворочался мешок…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600" dirty="0"/>
              <a:t>В юбку бабушкину Федя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600" dirty="0"/>
              <a:t>Замотался, задрожал…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600" dirty="0"/>
              <a:t>Хорошо, что не медведя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600" dirty="0"/>
              <a:t>Трусов Федя повстречал!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312" y="389009"/>
            <a:ext cx="1004788" cy="9903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312" y="1487402"/>
            <a:ext cx="3164888" cy="4747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292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908720"/>
            <a:ext cx="6347713" cy="102168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УДИВЛЕНИЕ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1720" y="1700808"/>
            <a:ext cx="4464496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007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764704"/>
            <a:ext cx="6347713" cy="1165696"/>
          </a:xfrm>
        </p:spPr>
        <p:txBody>
          <a:bodyPr/>
          <a:lstStyle/>
          <a:p>
            <a:r>
              <a:rPr lang="ru-RU" dirty="0" smtClean="0"/>
              <a:t>           УДИВЛЕНИЕ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Как большой, сидит Андрюшка</a:t>
            </a:r>
          </a:p>
          <a:p>
            <a:pPr marL="0" indent="0">
              <a:buNone/>
            </a:pPr>
            <a:r>
              <a:rPr lang="ru-RU" dirty="0"/>
              <a:t>На ковре перед крыльцом.</a:t>
            </a:r>
          </a:p>
          <a:p>
            <a:pPr marL="0" indent="0">
              <a:buNone/>
            </a:pPr>
            <a:r>
              <a:rPr lang="ru-RU" dirty="0"/>
              <a:t>У него в руках игрушка –</a:t>
            </a:r>
          </a:p>
          <a:p>
            <a:pPr marL="0" indent="0">
              <a:buNone/>
            </a:pPr>
            <a:r>
              <a:rPr lang="ru-RU" dirty="0"/>
              <a:t>Погремушка с бубенцом.</a:t>
            </a:r>
          </a:p>
          <a:p>
            <a:pPr marL="0" indent="0">
              <a:buNone/>
            </a:pPr>
            <a:r>
              <a:rPr lang="ru-RU" dirty="0"/>
              <a:t>Мальчик смотрит – что за чудо?</a:t>
            </a:r>
          </a:p>
          <a:p>
            <a:pPr marL="0" indent="0">
              <a:buNone/>
            </a:pPr>
            <a:r>
              <a:rPr lang="ru-RU" dirty="0"/>
              <a:t>Мальчик очень удивлен,</a:t>
            </a:r>
          </a:p>
          <a:p>
            <a:pPr marL="0" indent="0">
              <a:buNone/>
            </a:pPr>
            <a:r>
              <a:rPr lang="ru-RU" dirty="0"/>
              <a:t>Не поймет он: ну откуда</a:t>
            </a:r>
          </a:p>
          <a:p>
            <a:pPr marL="0" indent="0">
              <a:buNone/>
            </a:pPr>
            <a:r>
              <a:rPr lang="ru-RU" dirty="0"/>
              <a:t>Раздается этот звон?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534514"/>
            <a:ext cx="1189283" cy="11892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160590"/>
            <a:ext cx="4536504" cy="347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7077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836712"/>
            <a:ext cx="5553664" cy="109368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Отгадай эмоцию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844824"/>
            <a:ext cx="5400600" cy="4006183"/>
          </a:xfrm>
        </p:spPr>
      </p:pic>
    </p:spTree>
    <p:extLst>
      <p:ext uri="{BB962C8B-B14F-4D97-AF65-F5344CB8AC3E}">
        <p14:creationId xmlns:p14="http://schemas.microsoft.com/office/powerpoint/2010/main" val="25354414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764704"/>
            <a:ext cx="6347713" cy="11656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Отгадай эмоцию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900" y="1772816"/>
            <a:ext cx="5529110" cy="4224488"/>
          </a:xfrm>
        </p:spPr>
      </p:pic>
    </p:spTree>
    <p:extLst>
      <p:ext uri="{BB962C8B-B14F-4D97-AF65-F5344CB8AC3E}">
        <p14:creationId xmlns:p14="http://schemas.microsoft.com/office/powerpoint/2010/main" val="34600878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92696"/>
            <a:ext cx="6347713" cy="123770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Отгадай эмоцию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628800"/>
            <a:ext cx="5688632" cy="4698304"/>
          </a:xfrm>
        </p:spPr>
      </p:pic>
    </p:spTree>
    <p:extLst>
      <p:ext uri="{BB962C8B-B14F-4D97-AF65-F5344CB8AC3E}">
        <p14:creationId xmlns:p14="http://schemas.microsoft.com/office/powerpoint/2010/main" val="20104057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096" y="332656"/>
            <a:ext cx="7290054" cy="175217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Отгадай эмоцию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75901"/>
            <a:ext cx="5328592" cy="5982099"/>
          </a:xfrm>
        </p:spPr>
      </p:pic>
    </p:spTree>
    <p:extLst>
      <p:ext uri="{BB962C8B-B14F-4D97-AF65-F5344CB8AC3E}">
        <p14:creationId xmlns:p14="http://schemas.microsoft.com/office/powerpoint/2010/main" val="1735202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096" y="620688"/>
            <a:ext cx="7764344" cy="146414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«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Азбука настроения»</a:t>
            </a:r>
            <a:b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</a:b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8096" y="1340768"/>
            <a:ext cx="7764344" cy="496859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Бывают </a:t>
            </a:r>
            <a:r>
              <a:rPr lang="ru-RU" sz="2400" b="1" dirty="0">
                <a:solidFill>
                  <a:srgbClr val="00B050"/>
                </a:solidFill>
              </a:rPr>
              <a:t>чувства у зверей,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00B050"/>
                </a:solidFill>
              </a:rPr>
              <a:t>У рыбок, птичек и людей.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00B050"/>
                </a:solidFill>
              </a:rPr>
              <a:t>Влияет без сомнения,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00B050"/>
                </a:solidFill>
              </a:rPr>
              <a:t>На всех нас – настроение.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00B050"/>
                </a:solidFill>
              </a:rPr>
              <a:t>Кто веселиться,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00B050"/>
                </a:solidFill>
              </a:rPr>
              <a:t>Кто грустит,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00B050"/>
                </a:solidFill>
              </a:rPr>
              <a:t>Кто испугался,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00B050"/>
                </a:solidFill>
              </a:rPr>
              <a:t>Кто сердит.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00B050"/>
                </a:solidFill>
              </a:rPr>
              <a:t>Развеет без сомнения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00B050"/>
                </a:solidFill>
              </a:rPr>
              <a:t>Азбука настроения.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89764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54764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Радость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760" y="1988840"/>
            <a:ext cx="4022725" cy="4022725"/>
          </a:xfrm>
        </p:spPr>
      </p:pic>
    </p:spTree>
    <p:extLst>
      <p:ext uri="{BB962C8B-B14F-4D97-AF65-F5344CB8AC3E}">
        <p14:creationId xmlns:p14="http://schemas.microsoft.com/office/powerpoint/2010/main" val="1635531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096" y="620688"/>
            <a:ext cx="6756232" cy="146414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РАДОСТЬ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8097" y="1772816"/>
            <a:ext cx="3443864" cy="453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Солнца луч раздвинул тучи</a:t>
            </a:r>
          </a:p>
          <a:p>
            <a:pPr marL="0" indent="0">
              <a:buNone/>
            </a:pPr>
            <a:r>
              <a:rPr lang="ru-RU" sz="2000" dirty="0"/>
              <a:t>Крохотной ладошкой.</a:t>
            </a:r>
          </a:p>
          <a:p>
            <a:pPr marL="0" indent="0">
              <a:buNone/>
            </a:pPr>
            <a:r>
              <a:rPr lang="ru-RU" sz="2000" dirty="0"/>
              <a:t>Убежал вмиг дождь колючий</a:t>
            </a:r>
          </a:p>
          <a:p>
            <a:pPr marL="0" indent="0">
              <a:buNone/>
            </a:pPr>
            <a:r>
              <a:rPr lang="ru-RU" sz="2000" dirty="0"/>
              <a:t>Вслед за серой кошкой.</a:t>
            </a:r>
          </a:p>
          <a:p>
            <a:pPr marL="0" indent="0">
              <a:buNone/>
            </a:pPr>
            <a:r>
              <a:rPr lang="ru-RU" sz="2000" dirty="0"/>
              <a:t>Туча-кошка улетала,</a:t>
            </a:r>
          </a:p>
          <a:p>
            <a:pPr marL="0" indent="0">
              <a:buNone/>
            </a:pPr>
            <a:r>
              <a:rPr lang="ru-RU" sz="2000" dirty="0"/>
              <a:t>Унося ненастье.</a:t>
            </a:r>
          </a:p>
          <a:p>
            <a:pPr marL="0" indent="0">
              <a:buNone/>
            </a:pPr>
            <a:r>
              <a:rPr lang="ru-RU" sz="2000" dirty="0"/>
              <a:t>В небе солнышко играло,</a:t>
            </a:r>
          </a:p>
          <a:p>
            <a:pPr marL="0" indent="0">
              <a:buNone/>
            </a:pPr>
            <a:r>
              <a:rPr lang="ru-RU" sz="2000" dirty="0"/>
              <a:t>Рассыпая счастье…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537" y="1772816"/>
            <a:ext cx="4557244" cy="40340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4833" y="406849"/>
            <a:ext cx="1075750" cy="107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582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ПЕЧАЛЬ 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43088" y="2160588"/>
            <a:ext cx="3881437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385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980728"/>
            <a:ext cx="6347713" cy="949672"/>
          </a:xfrm>
        </p:spPr>
        <p:txBody>
          <a:bodyPr/>
          <a:lstStyle/>
          <a:p>
            <a:r>
              <a:rPr lang="ru-RU" dirty="0" smtClean="0"/>
              <a:t>                 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Печаль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924944"/>
            <a:ext cx="7662615" cy="33844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Зайку бросила хозяйка —</a:t>
            </a:r>
          </a:p>
          <a:p>
            <a:pPr marL="0" indent="0">
              <a:buNone/>
            </a:pPr>
            <a:r>
              <a:rPr lang="ru-RU" sz="2400" dirty="0"/>
              <a:t>Под дождем остался зайка.</a:t>
            </a:r>
          </a:p>
          <a:p>
            <a:pPr marL="0" indent="0">
              <a:buNone/>
            </a:pPr>
            <a:r>
              <a:rPr lang="ru-RU" sz="2400" dirty="0"/>
              <a:t>Со скамейки слезть не мог,</a:t>
            </a:r>
          </a:p>
          <a:p>
            <a:pPr marL="0" indent="0">
              <a:buNone/>
            </a:pPr>
            <a:r>
              <a:rPr lang="ru-RU" sz="2400" dirty="0"/>
              <a:t>Весь до ниточки промок.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855787"/>
            <a:ext cx="931734" cy="9317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527" y="1805211"/>
            <a:ext cx="4243478" cy="450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27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1052736"/>
            <a:ext cx="6347713" cy="877664"/>
          </a:xfrm>
        </p:spPr>
        <p:txBody>
          <a:bodyPr/>
          <a:lstStyle/>
          <a:p>
            <a:r>
              <a:rPr lang="ru-RU" dirty="0" smtClean="0"/>
              <a:t>                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Обида 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060848"/>
            <a:ext cx="3960440" cy="3960440"/>
          </a:xfrm>
        </p:spPr>
      </p:pic>
    </p:spTree>
    <p:extLst>
      <p:ext uri="{BB962C8B-B14F-4D97-AF65-F5344CB8AC3E}">
        <p14:creationId xmlns:p14="http://schemas.microsoft.com/office/powerpoint/2010/main" val="1518256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908720"/>
            <a:ext cx="4538465" cy="1021680"/>
          </a:xfrm>
        </p:spPr>
        <p:txBody>
          <a:bodyPr/>
          <a:lstStyle/>
          <a:p>
            <a:r>
              <a:rPr lang="ru-RU" dirty="0" smtClean="0"/>
              <a:t>               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Обида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286000"/>
            <a:ext cx="6870527" cy="402336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Живёт в нашем доме</a:t>
            </a:r>
          </a:p>
          <a:p>
            <a:pPr marL="0" indent="0">
              <a:buNone/>
            </a:pPr>
            <a:r>
              <a:rPr lang="ru-RU" dirty="0"/>
              <a:t>Обидчивый Слон.</a:t>
            </a:r>
          </a:p>
          <a:p>
            <a:pPr marL="0" indent="0">
              <a:buNone/>
            </a:pPr>
            <a:r>
              <a:rPr lang="ru-RU" dirty="0"/>
              <a:t>Всегда и на всех</a:t>
            </a:r>
          </a:p>
          <a:p>
            <a:pPr marL="0" indent="0">
              <a:buNone/>
            </a:pPr>
            <a:r>
              <a:rPr lang="ru-RU" dirty="0"/>
              <a:t>Обижается он.</a:t>
            </a:r>
          </a:p>
          <a:p>
            <a:pPr marL="0" indent="0">
              <a:buNone/>
            </a:pPr>
            <a:r>
              <a:rPr lang="ru-RU" dirty="0"/>
              <a:t>На солнце — за тёплый</a:t>
            </a:r>
          </a:p>
          <a:p>
            <a:pPr marL="0" indent="0">
              <a:buNone/>
            </a:pPr>
            <a:r>
              <a:rPr lang="ru-RU" dirty="0"/>
              <a:t>Крадущийся луч.</a:t>
            </a:r>
          </a:p>
          <a:p>
            <a:pPr marL="0" indent="0">
              <a:buNone/>
            </a:pPr>
            <a:r>
              <a:rPr lang="ru-RU" dirty="0"/>
              <a:t>На осень — за дождь</a:t>
            </a:r>
          </a:p>
          <a:p>
            <a:pPr marL="0" indent="0">
              <a:buNone/>
            </a:pPr>
            <a:r>
              <a:rPr lang="ru-RU" dirty="0"/>
              <a:t>И обилие туч.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11" y="553120"/>
            <a:ext cx="1293105" cy="12931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547" y="2117089"/>
            <a:ext cx="2863180" cy="4292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588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908720"/>
            <a:ext cx="6347713" cy="102168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СТРАХ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827764"/>
            <a:ext cx="4320480" cy="4258538"/>
          </a:xfrm>
        </p:spPr>
      </p:pic>
    </p:spTree>
    <p:extLst>
      <p:ext uri="{BB962C8B-B14F-4D97-AF65-F5344CB8AC3E}">
        <p14:creationId xmlns:p14="http://schemas.microsoft.com/office/powerpoint/2010/main" val="403817930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129</TotalTime>
  <Words>243</Words>
  <Application>Microsoft Office PowerPoint</Application>
  <PresentationFormat>Экран (4:3)</PresentationFormat>
  <Paragraphs>66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Trebuchet MS</vt:lpstr>
      <vt:lpstr>Wingdings 3</vt:lpstr>
      <vt:lpstr>Аспект</vt:lpstr>
      <vt:lpstr> Презентация  «Азбука настроения»   Анисимова А.А.</vt:lpstr>
      <vt:lpstr>«Азбука настроения» </vt:lpstr>
      <vt:lpstr>Радость</vt:lpstr>
      <vt:lpstr>РАДОСТЬ</vt:lpstr>
      <vt:lpstr>ПЕЧАЛЬ </vt:lpstr>
      <vt:lpstr>                  Печаль </vt:lpstr>
      <vt:lpstr>                 Обида </vt:lpstr>
      <vt:lpstr>                Обида </vt:lpstr>
      <vt:lpstr>СТРАХ</vt:lpstr>
      <vt:lpstr>                   СТРАХ</vt:lpstr>
      <vt:lpstr>УДИВЛЕНИЕ</vt:lpstr>
      <vt:lpstr>           УДИВЛЕНИЕ</vt:lpstr>
      <vt:lpstr>Отгадай эмоцию</vt:lpstr>
      <vt:lpstr>Отгадай эмоцию</vt:lpstr>
      <vt:lpstr>Отгадай эмоцию</vt:lpstr>
      <vt:lpstr>Отгадай эмоцию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usr</dc:creator>
  <cp:lastModifiedBy>AN</cp:lastModifiedBy>
  <cp:revision>18</cp:revision>
  <dcterms:created xsi:type="dcterms:W3CDTF">2011-04-08T05:15:32Z</dcterms:created>
  <dcterms:modified xsi:type="dcterms:W3CDTF">2022-09-24T08:57:07Z</dcterms:modified>
</cp:coreProperties>
</file>