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58" r:id="rId4"/>
    <p:sldId id="259" r:id="rId5"/>
    <p:sldId id="264" r:id="rId6"/>
    <p:sldId id="263" r:id="rId7"/>
    <p:sldId id="266" r:id="rId8"/>
    <p:sldId id="262" r:id="rId9"/>
    <p:sldId id="272" r:id="rId10"/>
    <p:sldId id="268" r:id="rId11"/>
    <p:sldId id="269" r:id="rId12"/>
    <p:sldId id="270" r:id="rId13"/>
    <p:sldId id="271" r:id="rId14"/>
    <p:sldId id="274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74139F1-354B-4455-8ADB-83142808FD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0577" y="5156791"/>
            <a:ext cx="7583426" cy="1477925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Самородова Инна Борисовна,</a:t>
            </a:r>
          </a:p>
          <a:p>
            <a:r>
              <a:rPr lang="ru-RU" dirty="0">
                <a:solidFill>
                  <a:schemeClr val="tx1"/>
                </a:solidFill>
              </a:rPr>
              <a:t>воспитатель МБДОУ № 2 г. Поронайска</a:t>
            </a:r>
          </a:p>
          <a:p>
            <a:r>
              <a:rPr lang="ru-RU" dirty="0">
                <a:solidFill>
                  <a:schemeClr val="tx1"/>
                </a:solidFill>
              </a:rPr>
              <a:t>Сахалинской области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266025C-33FD-4A7E-A7B2-46EED6E4197C}"/>
              </a:ext>
            </a:extLst>
          </p:cNvPr>
          <p:cNvSpPr/>
          <p:nvPr/>
        </p:nvSpPr>
        <p:spPr>
          <a:xfrm>
            <a:off x="1435395" y="946299"/>
            <a:ext cx="770860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400" dirty="0">
                <a:solidFill>
                  <a:schemeClr val="accent2">
                    <a:lumMod val="60000"/>
                    <a:lumOff val="40000"/>
                  </a:schemeClr>
                </a:solidFill>
                <a:latin typeface="Helvetica" panose="020B0604020202020204" pitchFamily="34" charset="0"/>
              </a:rPr>
              <a:t>Информация о проведении Всероссийского урока "Эколята - молодые защитники природы"</a:t>
            </a:r>
            <a:endParaRPr lang="ru-RU" sz="4400" b="0" i="0" dirty="0"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Helvetica" panose="020B0604020202020204" pitchFamily="34" charset="0"/>
            </a:endParaRPr>
          </a:p>
        </p:txBody>
      </p:sp>
      <p:pic>
        <p:nvPicPr>
          <p:cNvPr id="7" name="Рисунок 6" descr="https://image.jimcdn.com/app/cms/image/transf/dimension=1920x10000:format=png/path/s9c2ab3523257cdc0/image/ic56b164c9b95eb88/version/1605631050/image.png">
            <a:extLst>
              <a:ext uri="{FF2B5EF4-FFF2-40B4-BE49-F238E27FC236}">
                <a16:creationId xmlns:a16="http://schemas.microsoft.com/office/drawing/2014/main" id="{B4178CBE-9EAA-4BA8-828B-1215DF494F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3" b="4734"/>
          <a:stretch/>
        </p:blipFill>
        <p:spPr bwMode="auto">
          <a:xfrm>
            <a:off x="680372" y="2081168"/>
            <a:ext cx="2456233" cy="38703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https://adonius.club/uploads/posts/2022-01/1642292136_30-adonius-club-p-belka-na-prozrachnom-fone-34.png">
            <a:extLst>
              <a:ext uri="{FF2B5EF4-FFF2-40B4-BE49-F238E27FC236}">
                <a16:creationId xmlns:a16="http://schemas.microsoft.com/office/drawing/2014/main" id="{8585CB8E-03EB-460F-864D-041C04CD52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" t="5116" r="933" b="6513"/>
          <a:stretch/>
        </p:blipFill>
        <p:spPr bwMode="auto">
          <a:xfrm>
            <a:off x="2413318" y="4881935"/>
            <a:ext cx="1446574" cy="136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090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age.jimcdn.com/app/cms/image/transf/dimension=1920x10000:format=png/path/s9c2ab3523257cdc0/image/ic56b164c9b95eb88/version/1605631050/image.png">
            <a:extLst>
              <a:ext uri="{FF2B5EF4-FFF2-40B4-BE49-F238E27FC236}">
                <a16:creationId xmlns:a16="http://schemas.microsoft.com/office/drawing/2014/main" id="{B4178CBE-9EAA-4BA8-828B-1215DF494F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3" b="4734"/>
          <a:stretch/>
        </p:blipFill>
        <p:spPr bwMode="auto">
          <a:xfrm>
            <a:off x="233806" y="4475378"/>
            <a:ext cx="1307916" cy="20609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https://adonius.club/uploads/posts/2022-01/1642292136_30-adonius-club-p-belka-na-prozrachnom-fone-34.png">
            <a:extLst>
              <a:ext uri="{FF2B5EF4-FFF2-40B4-BE49-F238E27FC236}">
                <a16:creationId xmlns:a16="http://schemas.microsoft.com/office/drawing/2014/main" id="{8585CB8E-03EB-460F-864D-041C04CD52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" t="5116" r="933" b="6513"/>
          <a:stretch/>
        </p:blipFill>
        <p:spPr bwMode="auto">
          <a:xfrm>
            <a:off x="1136021" y="5901070"/>
            <a:ext cx="811402" cy="76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F6205D0-57E8-4E45-8831-A265B1A730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811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age.jimcdn.com/app/cms/image/transf/dimension=1920x10000:format=png/path/s9c2ab3523257cdc0/image/ic56b164c9b95eb88/version/1605631050/image.png">
            <a:extLst>
              <a:ext uri="{FF2B5EF4-FFF2-40B4-BE49-F238E27FC236}">
                <a16:creationId xmlns:a16="http://schemas.microsoft.com/office/drawing/2014/main" id="{B4178CBE-9EAA-4BA8-828B-1215DF494F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3" b="4734"/>
          <a:stretch/>
        </p:blipFill>
        <p:spPr bwMode="auto">
          <a:xfrm>
            <a:off x="233806" y="4475378"/>
            <a:ext cx="1307916" cy="20609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https://adonius.club/uploads/posts/2022-01/1642292136_30-adonius-club-p-belka-na-prozrachnom-fone-34.png">
            <a:extLst>
              <a:ext uri="{FF2B5EF4-FFF2-40B4-BE49-F238E27FC236}">
                <a16:creationId xmlns:a16="http://schemas.microsoft.com/office/drawing/2014/main" id="{8585CB8E-03EB-460F-864D-041C04CD52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" t="5116" r="933" b="6513"/>
          <a:stretch/>
        </p:blipFill>
        <p:spPr bwMode="auto">
          <a:xfrm>
            <a:off x="1136021" y="5901070"/>
            <a:ext cx="811402" cy="76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CAD06F1-06B1-4FB0-9801-118273B88A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471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age.jimcdn.com/app/cms/image/transf/dimension=1920x10000:format=png/path/s9c2ab3523257cdc0/image/ic56b164c9b95eb88/version/1605631050/image.png">
            <a:extLst>
              <a:ext uri="{FF2B5EF4-FFF2-40B4-BE49-F238E27FC236}">
                <a16:creationId xmlns:a16="http://schemas.microsoft.com/office/drawing/2014/main" id="{B4178CBE-9EAA-4BA8-828B-1215DF494F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3" b="4734"/>
          <a:stretch/>
        </p:blipFill>
        <p:spPr bwMode="auto">
          <a:xfrm>
            <a:off x="233806" y="4475378"/>
            <a:ext cx="1307916" cy="20609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https://adonius.club/uploads/posts/2022-01/1642292136_30-adonius-club-p-belka-na-prozrachnom-fone-34.png">
            <a:extLst>
              <a:ext uri="{FF2B5EF4-FFF2-40B4-BE49-F238E27FC236}">
                <a16:creationId xmlns:a16="http://schemas.microsoft.com/office/drawing/2014/main" id="{8585CB8E-03EB-460F-864D-041C04CD52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" t="5116" r="933" b="6513"/>
          <a:stretch/>
        </p:blipFill>
        <p:spPr bwMode="auto">
          <a:xfrm>
            <a:off x="1136021" y="5901070"/>
            <a:ext cx="811402" cy="76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BC9DCB9-FC13-4E3E-91A5-54DA99C194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13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age.jimcdn.com/app/cms/image/transf/dimension=1920x10000:format=png/path/s9c2ab3523257cdc0/image/ic56b164c9b95eb88/version/1605631050/image.png">
            <a:extLst>
              <a:ext uri="{FF2B5EF4-FFF2-40B4-BE49-F238E27FC236}">
                <a16:creationId xmlns:a16="http://schemas.microsoft.com/office/drawing/2014/main" id="{B4178CBE-9EAA-4BA8-828B-1215DF494F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3" b="4734"/>
          <a:stretch/>
        </p:blipFill>
        <p:spPr bwMode="auto">
          <a:xfrm>
            <a:off x="233806" y="4475378"/>
            <a:ext cx="1307916" cy="20609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https://adonius.club/uploads/posts/2022-01/1642292136_30-adonius-club-p-belka-na-prozrachnom-fone-34.png">
            <a:extLst>
              <a:ext uri="{FF2B5EF4-FFF2-40B4-BE49-F238E27FC236}">
                <a16:creationId xmlns:a16="http://schemas.microsoft.com/office/drawing/2014/main" id="{8585CB8E-03EB-460F-864D-041C04CD52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" t="5116" r="933" b="6513"/>
          <a:stretch/>
        </p:blipFill>
        <p:spPr bwMode="auto">
          <a:xfrm>
            <a:off x="1136021" y="5901070"/>
            <a:ext cx="811402" cy="76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4331453-B59B-4987-8E31-B9AF7F3CAEF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593" b="13953"/>
          <a:stretch/>
        </p:blipFill>
        <p:spPr>
          <a:xfrm>
            <a:off x="2458114" y="276446"/>
            <a:ext cx="9193619" cy="590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467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age.jimcdn.com/app/cms/image/transf/dimension=1920x10000:format=png/path/s9c2ab3523257cdc0/image/ic56b164c9b95eb88/version/1605631050/image.png">
            <a:extLst>
              <a:ext uri="{FF2B5EF4-FFF2-40B4-BE49-F238E27FC236}">
                <a16:creationId xmlns:a16="http://schemas.microsoft.com/office/drawing/2014/main" id="{B4178CBE-9EAA-4BA8-828B-1215DF494F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3" b="4734"/>
          <a:stretch/>
        </p:blipFill>
        <p:spPr bwMode="auto">
          <a:xfrm>
            <a:off x="233806" y="4475378"/>
            <a:ext cx="1307916" cy="20609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https://adonius.club/uploads/posts/2022-01/1642292136_30-adonius-club-p-belka-na-prozrachnom-fone-34.png">
            <a:extLst>
              <a:ext uri="{FF2B5EF4-FFF2-40B4-BE49-F238E27FC236}">
                <a16:creationId xmlns:a16="http://schemas.microsoft.com/office/drawing/2014/main" id="{8585CB8E-03EB-460F-864D-041C04CD52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" t="5116" r="933" b="6513"/>
          <a:stretch/>
        </p:blipFill>
        <p:spPr bwMode="auto">
          <a:xfrm>
            <a:off x="1136021" y="5901070"/>
            <a:ext cx="811402" cy="76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ECF80A2-5184-4D43-8BBF-0E42580111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296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age.jimcdn.com/app/cms/image/transf/dimension=1920x10000:format=png/path/s9c2ab3523257cdc0/image/ic56b164c9b95eb88/version/1605631050/image.png">
            <a:extLst>
              <a:ext uri="{FF2B5EF4-FFF2-40B4-BE49-F238E27FC236}">
                <a16:creationId xmlns:a16="http://schemas.microsoft.com/office/drawing/2014/main" id="{B4178CBE-9EAA-4BA8-828B-1215DF494F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3" b="4734"/>
          <a:stretch/>
        </p:blipFill>
        <p:spPr bwMode="auto">
          <a:xfrm>
            <a:off x="233806" y="4475378"/>
            <a:ext cx="1307916" cy="20609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https://adonius.club/uploads/posts/2022-01/1642292136_30-adonius-club-p-belka-na-prozrachnom-fone-34.png">
            <a:extLst>
              <a:ext uri="{FF2B5EF4-FFF2-40B4-BE49-F238E27FC236}">
                <a16:creationId xmlns:a16="http://schemas.microsoft.com/office/drawing/2014/main" id="{8585CB8E-03EB-460F-864D-041C04CD52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" t="5116" r="933" b="6513"/>
          <a:stretch/>
        </p:blipFill>
        <p:spPr bwMode="auto">
          <a:xfrm>
            <a:off x="1136021" y="5901070"/>
            <a:ext cx="811402" cy="76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7B4A43-E130-4330-9B30-1109DA4BE2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78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age.jimcdn.com/app/cms/image/transf/dimension=1920x10000:format=png/path/s9c2ab3523257cdc0/image/ic56b164c9b95eb88/version/1605631050/image.png">
            <a:extLst>
              <a:ext uri="{FF2B5EF4-FFF2-40B4-BE49-F238E27FC236}">
                <a16:creationId xmlns:a16="http://schemas.microsoft.com/office/drawing/2014/main" id="{B4178CBE-9EAA-4BA8-828B-1215DF494F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3" b="4734"/>
          <a:stretch/>
        </p:blipFill>
        <p:spPr bwMode="auto">
          <a:xfrm>
            <a:off x="233806" y="4475378"/>
            <a:ext cx="1307916" cy="20609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https://adonius.club/uploads/posts/2022-01/1642292136_30-adonius-club-p-belka-na-prozrachnom-fone-34.png">
            <a:extLst>
              <a:ext uri="{FF2B5EF4-FFF2-40B4-BE49-F238E27FC236}">
                <a16:creationId xmlns:a16="http://schemas.microsoft.com/office/drawing/2014/main" id="{8585CB8E-03EB-460F-864D-041C04CD52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" t="5116" r="933" b="6513"/>
          <a:stretch/>
        </p:blipFill>
        <p:spPr bwMode="auto">
          <a:xfrm>
            <a:off x="1136021" y="5901070"/>
            <a:ext cx="811402" cy="76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66EC4F-4066-494F-975F-BFB72F6385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9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age.jimcdn.com/app/cms/image/transf/dimension=1920x10000:format=png/path/s9c2ab3523257cdc0/image/ic56b164c9b95eb88/version/1605631050/image.png">
            <a:extLst>
              <a:ext uri="{FF2B5EF4-FFF2-40B4-BE49-F238E27FC236}">
                <a16:creationId xmlns:a16="http://schemas.microsoft.com/office/drawing/2014/main" id="{B4178CBE-9EAA-4BA8-828B-1215DF494F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3" b="4734"/>
          <a:stretch/>
        </p:blipFill>
        <p:spPr bwMode="auto">
          <a:xfrm>
            <a:off x="233806" y="4475378"/>
            <a:ext cx="1307916" cy="20609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https://adonius.club/uploads/posts/2022-01/1642292136_30-adonius-club-p-belka-na-prozrachnom-fone-34.png">
            <a:extLst>
              <a:ext uri="{FF2B5EF4-FFF2-40B4-BE49-F238E27FC236}">
                <a16:creationId xmlns:a16="http://schemas.microsoft.com/office/drawing/2014/main" id="{8585CB8E-03EB-460F-864D-041C04CD52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" t="5116" r="933" b="6513"/>
          <a:stretch/>
        </p:blipFill>
        <p:spPr bwMode="auto">
          <a:xfrm>
            <a:off x="1136021" y="5901070"/>
            <a:ext cx="811402" cy="76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EF330DB-5B9F-4EC5-83F8-5EB18F3AFB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736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age.jimcdn.com/app/cms/image/transf/dimension=1920x10000:format=png/path/s9c2ab3523257cdc0/image/ic56b164c9b95eb88/version/1605631050/image.png">
            <a:extLst>
              <a:ext uri="{FF2B5EF4-FFF2-40B4-BE49-F238E27FC236}">
                <a16:creationId xmlns:a16="http://schemas.microsoft.com/office/drawing/2014/main" id="{B4178CBE-9EAA-4BA8-828B-1215DF494F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3" b="4734"/>
          <a:stretch/>
        </p:blipFill>
        <p:spPr bwMode="auto">
          <a:xfrm>
            <a:off x="233806" y="4475378"/>
            <a:ext cx="1307916" cy="20609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https://adonius.club/uploads/posts/2022-01/1642292136_30-adonius-club-p-belka-na-prozrachnom-fone-34.png">
            <a:extLst>
              <a:ext uri="{FF2B5EF4-FFF2-40B4-BE49-F238E27FC236}">
                <a16:creationId xmlns:a16="http://schemas.microsoft.com/office/drawing/2014/main" id="{8585CB8E-03EB-460F-864D-041C04CD52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" t="5116" r="933" b="6513"/>
          <a:stretch/>
        </p:blipFill>
        <p:spPr bwMode="auto">
          <a:xfrm>
            <a:off x="1136021" y="5901070"/>
            <a:ext cx="811402" cy="76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3907AE0-04B0-452D-BD3C-7D991FC9FA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392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age.jimcdn.com/app/cms/image/transf/dimension=1920x10000:format=png/path/s9c2ab3523257cdc0/image/ic56b164c9b95eb88/version/1605631050/image.png">
            <a:extLst>
              <a:ext uri="{FF2B5EF4-FFF2-40B4-BE49-F238E27FC236}">
                <a16:creationId xmlns:a16="http://schemas.microsoft.com/office/drawing/2014/main" id="{B4178CBE-9EAA-4BA8-828B-1215DF494F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3" b="4734"/>
          <a:stretch/>
        </p:blipFill>
        <p:spPr bwMode="auto">
          <a:xfrm>
            <a:off x="233806" y="4475378"/>
            <a:ext cx="1307916" cy="20609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https://adonius.club/uploads/posts/2022-01/1642292136_30-adonius-club-p-belka-na-prozrachnom-fone-34.png">
            <a:extLst>
              <a:ext uri="{FF2B5EF4-FFF2-40B4-BE49-F238E27FC236}">
                <a16:creationId xmlns:a16="http://schemas.microsoft.com/office/drawing/2014/main" id="{8585CB8E-03EB-460F-864D-041C04CD52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" t="5116" r="933" b="6513"/>
          <a:stretch/>
        </p:blipFill>
        <p:spPr bwMode="auto">
          <a:xfrm>
            <a:off x="1136021" y="5901070"/>
            <a:ext cx="811402" cy="76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2860BD-4CB4-466E-9C67-466B6A1E7E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501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age.jimcdn.com/app/cms/image/transf/dimension=1920x10000:format=png/path/s9c2ab3523257cdc0/image/ic56b164c9b95eb88/version/1605631050/image.png">
            <a:extLst>
              <a:ext uri="{FF2B5EF4-FFF2-40B4-BE49-F238E27FC236}">
                <a16:creationId xmlns:a16="http://schemas.microsoft.com/office/drawing/2014/main" id="{B4178CBE-9EAA-4BA8-828B-1215DF494F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3" b="4734"/>
          <a:stretch/>
        </p:blipFill>
        <p:spPr bwMode="auto">
          <a:xfrm>
            <a:off x="233806" y="4475378"/>
            <a:ext cx="1307916" cy="20609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https://adonius.club/uploads/posts/2022-01/1642292136_30-adonius-club-p-belka-na-prozrachnom-fone-34.png">
            <a:extLst>
              <a:ext uri="{FF2B5EF4-FFF2-40B4-BE49-F238E27FC236}">
                <a16:creationId xmlns:a16="http://schemas.microsoft.com/office/drawing/2014/main" id="{8585CB8E-03EB-460F-864D-041C04CD52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" t="5116" r="933" b="6513"/>
          <a:stretch/>
        </p:blipFill>
        <p:spPr bwMode="auto">
          <a:xfrm>
            <a:off x="1136021" y="5901070"/>
            <a:ext cx="811402" cy="76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FBDDB41-83F4-49C9-AB1C-6C16160A4E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587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age.jimcdn.com/app/cms/image/transf/dimension=1920x10000:format=png/path/s9c2ab3523257cdc0/image/ic56b164c9b95eb88/version/1605631050/image.png">
            <a:extLst>
              <a:ext uri="{FF2B5EF4-FFF2-40B4-BE49-F238E27FC236}">
                <a16:creationId xmlns:a16="http://schemas.microsoft.com/office/drawing/2014/main" id="{B4178CBE-9EAA-4BA8-828B-1215DF494F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3" b="4734"/>
          <a:stretch/>
        </p:blipFill>
        <p:spPr bwMode="auto">
          <a:xfrm>
            <a:off x="233806" y="4475378"/>
            <a:ext cx="1307916" cy="20609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https://adonius.club/uploads/posts/2022-01/1642292136_30-adonius-club-p-belka-na-prozrachnom-fone-34.png">
            <a:extLst>
              <a:ext uri="{FF2B5EF4-FFF2-40B4-BE49-F238E27FC236}">
                <a16:creationId xmlns:a16="http://schemas.microsoft.com/office/drawing/2014/main" id="{8585CB8E-03EB-460F-864D-041C04CD52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" t="5116" r="933" b="6513"/>
          <a:stretch/>
        </p:blipFill>
        <p:spPr bwMode="auto">
          <a:xfrm>
            <a:off x="1136021" y="5901070"/>
            <a:ext cx="811402" cy="76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19B52EA-2681-45E0-BBA2-794089FA0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56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age.jimcdn.com/app/cms/image/transf/dimension=1920x10000:format=png/path/s9c2ab3523257cdc0/image/ic56b164c9b95eb88/version/1605631050/image.png">
            <a:extLst>
              <a:ext uri="{FF2B5EF4-FFF2-40B4-BE49-F238E27FC236}">
                <a16:creationId xmlns:a16="http://schemas.microsoft.com/office/drawing/2014/main" id="{B4178CBE-9EAA-4BA8-828B-1215DF494F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3" b="4734"/>
          <a:stretch/>
        </p:blipFill>
        <p:spPr bwMode="auto">
          <a:xfrm>
            <a:off x="233806" y="4475378"/>
            <a:ext cx="1307916" cy="20609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https://adonius.club/uploads/posts/2022-01/1642292136_30-adonius-club-p-belka-na-prozrachnom-fone-34.png">
            <a:extLst>
              <a:ext uri="{FF2B5EF4-FFF2-40B4-BE49-F238E27FC236}">
                <a16:creationId xmlns:a16="http://schemas.microsoft.com/office/drawing/2014/main" id="{8585CB8E-03EB-460F-864D-041C04CD52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" t="5116" r="933" b="6513"/>
          <a:stretch/>
        </p:blipFill>
        <p:spPr bwMode="auto">
          <a:xfrm>
            <a:off x="1136021" y="5901070"/>
            <a:ext cx="811402" cy="76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B2D2723-7F95-41A6-B2D5-5C39AE788A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83375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58</TotalTime>
  <Words>25</Words>
  <Application>Microsoft Office PowerPoint</Application>
  <PresentationFormat>Широкоэкранный</PresentationFormat>
  <Paragraphs>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Helvetica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7</cp:revision>
  <dcterms:created xsi:type="dcterms:W3CDTF">2022-09-24T08:05:59Z</dcterms:created>
  <dcterms:modified xsi:type="dcterms:W3CDTF">2022-09-24T09:19:00Z</dcterms:modified>
</cp:coreProperties>
</file>