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5143500" type="screen16x9"/>
  <p:notesSz cx="6858000" cy="9144000"/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B0AF-74C3-4365-86BB-59BB86D81E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260A9-A66C-4E13-810B-538448DF4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202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DB0AF-74C3-4365-86BB-59BB86D81E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260A9-A66C-4E13-810B-538448DF4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267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400" smtClean="0">
                <a:solidFill>
                  <a:schemeClr val="lt1"/>
                </a:solidFill>
                <a:latin typeface="Montserrat" pitchFamily="2" charset="0"/>
              </a:rPr>
              <a:t>Москва - столица России. Страницы истории. Достопримечательности</a:t>
            </a:r>
            <a:endParaRPr lang="ru-RU" sz="2400" dirty="0">
              <a:solidFill>
                <a:schemeClr val="lt1"/>
              </a:solidFill>
              <a:latin typeface="Montserrat" pitchFamily="2" charset="0"/>
              <a:sym typeface="Livvic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000" smtClean="0">
                <a:solidFill>
                  <a:schemeClr val="lt1"/>
                </a:solidFill>
                <a:latin typeface="Montserrat" pitchFamily="2" charset="0"/>
              </a:rPr>
              <a:t>СТРАНИЦЫ ИСТОРИИ МОСКВЫ</a:t>
            </a:r>
            <a:endParaRPr lang="ru-RU" sz="20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28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mtClean="0">
                <a:latin typeface="Montserrat" pitchFamily="2" charset="0"/>
              </a:rPr>
              <a:t>СТРАНИЦЫ ИСТОРИИ</a:t>
            </a:r>
            <a:endParaRPr lang="ru-RU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15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mtClean="0">
                <a:latin typeface="Montserrat" pitchFamily="2" charset="0"/>
              </a:rPr>
              <a:t>СТРАНИЦЫ ИСТОРИИ</a:t>
            </a:r>
            <a:endParaRPr lang="ru-RU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37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mtClean="0">
                <a:latin typeface="Montserrat" pitchFamily="2" charset="0"/>
              </a:rPr>
              <a:t>СТРАНИЦЫ ИСТОРИИ</a:t>
            </a:r>
            <a:endParaRPr lang="ru-RU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6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mtClean="0">
                <a:latin typeface="Montserrat" pitchFamily="2" charset="0"/>
              </a:rPr>
              <a:t>СТРАНИЦЫ ИСТОРИИ</a:t>
            </a:r>
            <a:endParaRPr lang="ru-RU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51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800" smtClean="0">
                <a:solidFill>
                  <a:schemeClr val="lt1"/>
                </a:solidFill>
                <a:latin typeface="Montserrat" pitchFamily="2" charset="0"/>
              </a:rPr>
              <a:t>ДОСТОПРИМЕЧАТЕЛЬНОСТИ</a:t>
            </a:r>
            <a:endParaRPr lang="ru-RU" sz="28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20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000" smtClean="0">
                <a:solidFill>
                  <a:schemeClr val="lt1"/>
                </a:solidFill>
                <a:latin typeface="Montserrat" pitchFamily="2" charset="0"/>
              </a:rPr>
              <a:t>КРАСНАЯ ПЛОЩАДЬ</a:t>
            </a:r>
            <a:endParaRPr lang="ru-RU" sz="20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35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000" smtClean="0">
                <a:solidFill>
                  <a:schemeClr val="lt1"/>
                </a:solidFill>
                <a:latin typeface="Montserrat" pitchFamily="2" charset="0"/>
              </a:rPr>
              <a:t>МОСКОВСКИЙ КРЕМЛЬ</a:t>
            </a:r>
            <a:endParaRPr lang="ru-RU" sz="20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2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600" smtClean="0">
                <a:latin typeface="Montserrat" pitchFamily="2" charset="0"/>
              </a:rPr>
              <a:t>ДОСТОПРИМЕЧАТЕЛЬНОСТИ</a:t>
            </a:r>
            <a:endParaRPr lang="ru-RU" sz="16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3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600" smtClean="0">
                <a:latin typeface="Montserrat" pitchFamily="2" charset="0"/>
              </a:rPr>
              <a:t>ДОСТОПРИМЕЧАТЕЛЬНОСТИ</a:t>
            </a:r>
            <a:endParaRPr lang="ru-RU" sz="16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25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4400" smtClean="0">
                <a:solidFill>
                  <a:schemeClr val="lt1"/>
                </a:solidFill>
                <a:latin typeface="Montserrat" pitchFamily="2" charset="0"/>
              </a:rPr>
              <a:t>ВАКОСМ</a:t>
            </a:r>
            <a:endParaRPr lang="ru-RU" sz="44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2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000" smtClean="0">
                <a:solidFill>
                  <a:schemeClr val="lt1"/>
                </a:solidFill>
                <a:latin typeface="Montserrat" pitchFamily="2" charset="0"/>
              </a:rPr>
              <a:t>БОЛЬШОЙ ТЕАТР</a:t>
            </a:r>
            <a:endParaRPr lang="ru-RU" sz="20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3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600" smtClean="0">
                <a:latin typeface="Montserrat" pitchFamily="2" charset="0"/>
              </a:rPr>
              <a:t>ДОСТОПРИМЕЧАТЕЛЬНОСТИ</a:t>
            </a:r>
            <a:endParaRPr lang="ru-RU" sz="16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35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600" smtClean="0">
                <a:latin typeface="Montserrat" pitchFamily="2" charset="0"/>
              </a:rPr>
              <a:t>ДОСТОПРИМЕЧАТЕЛЬНОСТИ</a:t>
            </a:r>
            <a:endParaRPr lang="ru-RU" sz="16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2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600" smtClean="0">
                <a:latin typeface="Montserrat" pitchFamily="2" charset="0"/>
              </a:rPr>
              <a:t>ДОСТОПРИМЕЧАТЕЛЬНОСТИ</a:t>
            </a:r>
            <a:endParaRPr lang="ru-RU" sz="16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8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400" smtClean="0">
                <a:solidFill>
                  <a:schemeClr val="lt1"/>
                </a:solidFill>
                <a:latin typeface="Montserrat" pitchFamily="2" charset="0"/>
              </a:rPr>
              <a:t>ВЫСТАВКА ДОСТИЖЕНИЙ НАРОДНОГО ХОЗЯЙСТВА (ВДНХ)</a:t>
            </a:r>
            <a:endParaRPr lang="ru-RU" sz="14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5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600" smtClean="0">
                <a:latin typeface="Montserrat" pitchFamily="2" charset="0"/>
              </a:rPr>
              <a:t>ДОСТОПРИМЕЧАТЕЛЬНОСТИ</a:t>
            </a:r>
            <a:endParaRPr lang="ru-RU" sz="16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0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000" smtClean="0">
                <a:solidFill>
                  <a:schemeClr val="lt1"/>
                </a:solidFill>
                <a:latin typeface="Montserrat" pitchFamily="2" charset="0"/>
              </a:rPr>
              <a:t>НОВОДЕВИЧИЙ МОНАСТЫРЬ</a:t>
            </a:r>
            <a:endParaRPr lang="ru-RU" sz="20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4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600" smtClean="0">
                <a:latin typeface="Montserrat" pitchFamily="2" charset="0"/>
              </a:rPr>
              <a:t>ДОСТОПРИМЕЧАТЕЛЬНОСТИ</a:t>
            </a:r>
            <a:endParaRPr lang="ru-RU" sz="16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69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000" smtClean="0">
                <a:solidFill>
                  <a:schemeClr val="lt1"/>
                </a:solidFill>
                <a:latin typeface="Montserrat" pitchFamily="2" charset="0"/>
              </a:rPr>
              <a:t>МОСКОВСКИЙ МЕТРОПОЛИТЕН</a:t>
            </a:r>
            <a:endParaRPr lang="ru-RU" sz="20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8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400" smtClean="0">
                <a:latin typeface="Montserrat" pitchFamily="2" charset="0"/>
              </a:rPr>
              <a:t>КРОССВОРД «ДОСТОПРИМЕЧАТЕЛЬОСТИ»</a:t>
            </a:r>
            <a:endParaRPr lang="ru-RU" sz="14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000" smtClean="0">
                <a:solidFill>
                  <a:schemeClr val="lt1"/>
                </a:solidFill>
                <a:latin typeface="Montserrat" pitchFamily="2" charset="0"/>
              </a:rPr>
              <a:t>МОСКВА</a:t>
            </a:r>
            <a:endParaRPr lang="ru-RU" sz="20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2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400" smtClean="0">
                <a:latin typeface="Montserrat" pitchFamily="2" charset="0"/>
              </a:rPr>
              <a:t>КРОССВОРД «ДОСТОПРИМЕЧАТЕЛЬОСТИ»</a:t>
            </a:r>
            <a:endParaRPr lang="ru-RU" sz="14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50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400" smtClean="0">
                <a:latin typeface="Montserrat" pitchFamily="2" charset="0"/>
              </a:rPr>
              <a:t>КРОССВОРД «ДОСТОПРИМЕЧАТЕЛЬОСТИ»</a:t>
            </a:r>
            <a:endParaRPr lang="ru-RU" sz="14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8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400" smtClean="0">
                <a:latin typeface="Montserrat" pitchFamily="2" charset="0"/>
              </a:rPr>
              <a:t>КРОССВОРД «ДОСТОПРИМЕЧАТЕЛЬОСТИ»</a:t>
            </a:r>
            <a:endParaRPr lang="ru-RU" sz="14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71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400" smtClean="0">
                <a:latin typeface="Montserrat" pitchFamily="2" charset="0"/>
              </a:rPr>
              <a:t>КРОССВОРД «ДОСТОПРИМЕЧАТЕЛЬОСТИ»</a:t>
            </a:r>
            <a:endParaRPr lang="ru-RU" sz="14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1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400" smtClean="0">
                <a:latin typeface="Montserrat" pitchFamily="2" charset="0"/>
              </a:rPr>
              <a:t>КРОССВОРД «ДОСТОПРИМЕЧАТЕЛЬОСТИ»</a:t>
            </a:r>
            <a:endParaRPr lang="ru-RU" sz="14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55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400" smtClean="0">
                <a:latin typeface="Montserrat" pitchFamily="2" charset="0"/>
              </a:rPr>
              <a:t>КРОССВОРД «ДОСТОПРИМЕЧАТЕЛЬОСТИ»</a:t>
            </a:r>
            <a:endParaRPr lang="ru-RU" sz="1400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80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000" smtClean="0">
                <a:solidFill>
                  <a:schemeClr val="lt1"/>
                </a:solidFill>
                <a:latin typeface="Montserrat" pitchFamily="2" charset="0"/>
              </a:rPr>
              <a:t>СТОЛИЦА – ЭТО ОДИН ОГРОМНЫЙ ПАМЯТНИК РУССКОЙ ИСТОРИИ И АРХИТЕКТУРЫ, СИМВОЛ НАШЕЙ БОЛЬШОЙ СТРАНЫ</a:t>
            </a:r>
            <a:endParaRPr lang="ru-RU" sz="2000" dirty="0">
              <a:solidFill>
                <a:schemeClr val="lt1"/>
              </a:solidFill>
              <a:latin typeface="Montserrat" pitchFamily="2" charset="0"/>
              <a:sym typeface="Livvic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60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mtClean="0">
                <a:latin typeface="Montserrat" pitchFamily="2" charset="0"/>
              </a:rPr>
              <a:t>ССЫЛКИ НА ИСТОЧНИКИ ИНФОРМАЦИИ</a:t>
            </a:r>
            <a:endParaRPr lang="ru-RU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66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mtClean="0">
                <a:latin typeface="Montserrat" pitchFamily="2" charset="0"/>
              </a:rPr>
              <a:t>ССЫЛКИ НА ИСТОЧНИКИ ИЗОБРАЖЕНИЙ</a:t>
            </a:r>
            <a:endParaRPr lang="ru-RU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2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mtClean="0">
                <a:latin typeface="Montserrat" pitchFamily="2" charset="0"/>
              </a:rPr>
              <a:t>ССЫЛКИ НА ИСТОЧНИКИ ИЗОБРАЖЕНИЙ</a:t>
            </a:r>
            <a:endParaRPr lang="ru-RU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56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4400" smtClean="0">
                <a:solidFill>
                  <a:schemeClr val="lt1"/>
                </a:solidFill>
                <a:latin typeface="Montserrat" pitchFamily="2" charset="0"/>
              </a:rPr>
              <a:t>12 635 466</a:t>
            </a:r>
            <a:endParaRPr lang="ru-RU" sz="44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3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mtClean="0">
                <a:latin typeface="Montserrat" pitchFamily="2" charset="0"/>
              </a:rPr>
              <a:t>ССЫЛКИ НА ИСТОЧНИКИ ИЗОБРАЖЕНИЙ</a:t>
            </a:r>
            <a:endParaRPr lang="ru-RU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94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000" smtClean="0">
                <a:solidFill>
                  <a:schemeClr val="lt1"/>
                </a:solidFill>
                <a:latin typeface="Montserrat" pitchFamily="2" charset="0"/>
              </a:rPr>
              <a:t>РАСПОЛОЖЕНИЕ</a:t>
            </a:r>
            <a:endParaRPr lang="ru-RU" sz="20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mtClean="0">
                <a:latin typeface="Montserrat" pitchFamily="2" charset="0"/>
              </a:rPr>
              <a:t>ТРАНСПОРТ</a:t>
            </a:r>
            <a:endParaRPr lang="ru-RU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17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1600" smtClean="0">
                <a:solidFill>
                  <a:schemeClr val="lt1"/>
                </a:solidFill>
                <a:latin typeface="Montserrat" pitchFamily="2" charset="0"/>
              </a:rPr>
              <a:t>АДМИНИСТРАТИВНО-ТЕРРИТОРИАЛЬНОЕ ДЕЛЕНИЕ</a:t>
            </a:r>
            <a:endParaRPr lang="ru-RU" sz="1600" dirty="0">
              <a:solidFill>
                <a:schemeClr val="lt1"/>
              </a:solidFill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8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mtClean="0">
                <a:latin typeface="Montserrat" pitchFamily="2" charset="0"/>
              </a:rPr>
              <a:t>ОФИЦИАЛЬНАЯ СИМВОЛИКА</a:t>
            </a:r>
            <a:endParaRPr lang="ru-RU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31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mtClean="0">
                <a:latin typeface="Montserrat" pitchFamily="2" charset="0"/>
              </a:rPr>
              <a:t>«ДОРОГАЯ МОЯ СТОЛИЦА» («МОЯ МОСКВА»)</a:t>
            </a:r>
            <a:endParaRPr lang="ru-RU" dirty="0">
              <a:latin typeface="Montserra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5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</Words>
  <Application>Microsoft Office PowerPoint</Application>
  <PresentationFormat>Экран (16:9)</PresentationFormat>
  <Paragraphs>40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Arial</vt:lpstr>
      <vt:lpstr>Calibri</vt:lpstr>
      <vt:lpstr>Calibri Light</vt:lpstr>
      <vt:lpstr>Livvic</vt:lpstr>
      <vt:lpstr>Montserrat</vt:lpstr>
      <vt:lpstr>Тема Office</vt:lpstr>
      <vt:lpstr>Москва - столица России. Страницы истории. Достопримечательности</vt:lpstr>
      <vt:lpstr>ВАКОСМ</vt:lpstr>
      <vt:lpstr>МОСКВА</vt:lpstr>
      <vt:lpstr>12 635 466</vt:lpstr>
      <vt:lpstr>РАСПОЛОЖЕНИЕ</vt:lpstr>
      <vt:lpstr>ТРАНСПОРТ</vt:lpstr>
      <vt:lpstr>АДМИНИСТРАТИВНО-ТЕРРИТОРИАЛЬНОЕ ДЕЛЕНИЕ</vt:lpstr>
      <vt:lpstr>ОФИЦИАЛЬНАЯ СИМВОЛИКА</vt:lpstr>
      <vt:lpstr>«ДОРОГАЯ МОЯ СТОЛИЦА» («МОЯ МОСКВА»)</vt:lpstr>
      <vt:lpstr>СТРАНИЦЫ ИСТОРИИ МОСКВЫ</vt:lpstr>
      <vt:lpstr>СТРАНИЦЫ ИСТОРИИ</vt:lpstr>
      <vt:lpstr>СТРАНИЦЫ ИСТОРИИ</vt:lpstr>
      <vt:lpstr>СТРАНИЦЫ ИСТОРИИ</vt:lpstr>
      <vt:lpstr>СТРАНИЦЫ ИСТОРИИ</vt:lpstr>
      <vt:lpstr>ДОСТОПРИМЕЧАТЕЛЬНОСТИ</vt:lpstr>
      <vt:lpstr>КРАСНАЯ ПЛОЩАДЬ</vt:lpstr>
      <vt:lpstr>МОСКОВСКИЙ КРЕМЛЬ</vt:lpstr>
      <vt:lpstr>ДОСТОПРИМЕЧАТЕЛЬНОСТИ</vt:lpstr>
      <vt:lpstr>ДОСТОПРИМЕЧАТЕЛЬНОСТИ</vt:lpstr>
      <vt:lpstr>БОЛЬШОЙ ТЕАТР</vt:lpstr>
      <vt:lpstr>ДОСТОПРИМЕЧАТЕЛЬНОСТИ</vt:lpstr>
      <vt:lpstr>ДОСТОПРИМЕЧАТЕЛЬНОСТИ</vt:lpstr>
      <vt:lpstr>ДОСТОПРИМЕЧАТЕЛЬНОСТИ</vt:lpstr>
      <vt:lpstr>ВЫСТАВКА ДОСТИЖЕНИЙ НАРОДНОГО ХОЗЯЙСТВА (ВДНХ)</vt:lpstr>
      <vt:lpstr>ДОСТОПРИМЕЧАТЕЛЬНОСТИ</vt:lpstr>
      <vt:lpstr>НОВОДЕВИЧИЙ МОНАСТЫРЬ</vt:lpstr>
      <vt:lpstr>ДОСТОПРИМЕЧАТЕЛЬНОСТИ</vt:lpstr>
      <vt:lpstr>МОСКОВСКИЙ МЕТРОПОЛИТЕН</vt:lpstr>
      <vt:lpstr>КРОССВОРД «ДОСТОПРИМЕЧАТЕЛЬОСТИ»</vt:lpstr>
      <vt:lpstr>КРОССВОРД «ДОСТОПРИМЕЧАТЕЛЬОСТИ»</vt:lpstr>
      <vt:lpstr>КРОССВОРД «ДОСТОПРИМЕЧАТЕЛЬОСТИ»</vt:lpstr>
      <vt:lpstr>КРОССВОРД «ДОСТОПРИМЕЧАТЕЛЬОСТИ»</vt:lpstr>
      <vt:lpstr>КРОССВОРД «ДОСТОПРИМЕЧАТЕЛЬОСТИ»</vt:lpstr>
      <vt:lpstr>КРОССВОРД «ДОСТОПРИМЕЧАТЕЛЬОСТИ»</vt:lpstr>
      <vt:lpstr>КРОССВОРД «ДОСТОПРИМЕЧАТЕЛЬОСТИ»</vt:lpstr>
      <vt:lpstr>СТОЛИЦА – ЭТО ОДИН ОГРОМНЫЙ ПАМЯТНИК РУССКОЙ ИСТОРИИ И АРХИТЕКТУРЫ, СИМВОЛ НАШЕЙ БОЛЬШОЙ СТРАНЫ</vt:lpstr>
      <vt:lpstr>ССЫЛКИ НА ИСТОЧНИКИ ИНФОРМАЦИИ</vt:lpstr>
      <vt:lpstr>ССЫЛКИ НА ИСТОЧНИКИ ИЗОБРАЖЕНИЙ</vt:lpstr>
      <vt:lpstr>ССЫЛКИ НА ИСТОЧНИКИ ИЗОБРАЖЕНИЙ</vt:lpstr>
      <vt:lpstr>ССЫЛКИ НА ИСТОЧНИКИ ИЗОБРАЖЕНИЙ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Москва - столица России. Страницы истории. Достопримечательности</dc:title>
  <dc:creator>1</dc:creator>
  <cp:lastModifiedBy>1</cp:lastModifiedBy>
  <cp:revision>1</cp:revision>
  <dcterms:created xsi:type="dcterms:W3CDTF">2022-09-24T09:16:09Z</dcterms:created>
  <dcterms:modified xsi:type="dcterms:W3CDTF">2022-09-24T09:16:09Z</dcterms:modified>
</cp:coreProperties>
</file>