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notesSlides/notesSlide9.xml" ContentType="application/vnd.openxmlformats-officedocument.presentationml.notesSlide+xml"/>
  <Override PartName="/ppt/notesSlides/_rels/notesSlide9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media/image9.jpeg" ContentType="image/jpeg"/>
  <Override PartName="/ppt/media/image28.png" ContentType="image/png"/>
  <Override PartName="/ppt/media/image1.jpeg" ContentType="image/jpeg"/>
  <Override PartName="/ppt/media/image8.png" ContentType="image/png"/>
  <Override PartName="/ppt/media/image2.jpeg" ContentType="image/jpeg"/>
  <Override PartName="/ppt/media/image3.jpeg" ContentType="image/jpeg"/>
  <Override PartName="/ppt/media/image4.jpeg" ContentType="image/jpeg"/>
  <Override PartName="/ppt/media/image11.png" ContentType="image/png"/>
  <Override PartName="/ppt/media/image5.jpeg" ContentType="image/jpeg"/>
  <Override PartName="/ppt/media/image34.jpeg" ContentType="image/jpeg"/>
  <Override PartName="/ppt/media/image6.png" ContentType="image/png"/>
  <Override PartName="/ppt/media/image7.jpeg" ContentType="image/jpeg"/>
  <Override PartName="/ppt/media/image10.jpeg" ContentType="image/jpeg"/>
  <Override PartName="/ppt/media/image12.jpeg" ContentType="image/jpeg"/>
  <Override PartName="/ppt/media/image13.jpeg" ContentType="image/jpeg"/>
  <Override PartName="/ppt/media/image14.png" ContentType="image/png"/>
  <Override PartName="/ppt/media/image15.jpeg" ContentType="image/jpeg"/>
  <Override PartName="/ppt/media/image16.jpeg" ContentType="image/jpeg"/>
  <Override PartName="/ppt/media/image17.jpeg" ContentType="image/jpeg"/>
  <Override PartName="/ppt/media/image18.png" ContentType="image/pn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png" ContentType="image/png"/>
  <Override PartName="/ppt/media/image24.png" ContentType="image/png"/>
  <Override PartName="/ppt/media/image25.jpeg" ContentType="image/jpeg"/>
  <Override PartName="/ppt/media/image26.jpeg" ContentType="image/jpeg"/>
  <Override PartName="/ppt/media/image27.jpeg" ContentType="image/jpeg"/>
  <Override PartName="/ppt/media/image31.gif" ContentType="image/gif"/>
  <Override PartName="/ppt/media/image29.jpeg" ContentType="image/jpeg"/>
  <Override PartName="/ppt/media/image30.gif" ContentType="image/gif"/>
  <Override PartName="/ppt/media/image32.jpeg" ContentType="image/jpeg"/>
  <Override PartName="/ppt/media/image33.png" ContentType="image/pn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перемещения страницы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87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2D1E6824-37A8-4F84-BFBA-DA23585CAF9E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76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6DA0F2E7-6553-4AA7-A9B9-DEE7F05D19FA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EC52535E-C5A2-4C21-ABFD-D4D418E44A97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5.9.21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AD67B8A8-CA53-4A0D-99CE-0F38F4ECF3C3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AFB032B8-FBE4-48EF-93B8-56D4400A9175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5.9.21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74211984-B06E-4D7D-9612-0DE4FE12CBFB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image" Target="../media/image26.jpeg"/><Relationship Id="rId3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image" Target="../media/image28.png"/><Relationship Id="rId3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image" Target="../media/image30.gif"/><Relationship Id="rId3" Type="http://schemas.openxmlformats.org/officeDocument/2006/relationships/image" Target="../media/image31.gif"/><Relationship Id="rId4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image" Target="../media/image33.png"/><Relationship Id="rId3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image" Target="../media/image35.jpeg"/><Relationship Id="rId3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image" Target="../media/image37.jpeg"/><Relationship Id="rId3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image" Target="../media/image39.jpeg"/><Relationship Id="rId3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jpeg"/><Relationship Id="rId3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png"/><Relationship Id="rId3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image" Target="../media/image11.png"/><Relationship Id="rId4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image" Target="../media/image13.jpeg"/><Relationship Id="rId3" Type="http://schemas.openxmlformats.org/officeDocument/2006/relationships/image" Target="../media/image14.png"/><Relationship Id="rId4" Type="http://schemas.openxmlformats.org/officeDocument/2006/relationships/image" Target="../media/image15.jpeg"/><Relationship Id="rId5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image" Target="../media/image17.jpeg"/><Relationship Id="rId3" Type="http://schemas.openxmlformats.org/officeDocument/2006/relationships/image" Target="../media/image18.png"/><Relationship Id="rId4" Type="http://schemas.openxmlformats.org/officeDocument/2006/relationships/image" Target="../media/image19.jpeg"/><Relationship Id="rId5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jpeg"/><Relationship Id="rId3" Type="http://schemas.openxmlformats.org/officeDocument/2006/relationships/image" Target="../media/image22.jpe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slideLayout" Target="../slideLayouts/slideLayout13.xml"/><Relationship Id="rId7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2" descr=""/>
          <p:cNvPicPr/>
          <p:nvPr/>
        </p:nvPicPr>
        <p:blipFill>
          <a:blip r:embed="rId1"/>
          <a:stretch/>
        </p:blipFill>
        <p:spPr>
          <a:xfrm>
            <a:off x="-22680" y="4320"/>
            <a:ext cx="9166320" cy="6874560"/>
          </a:xfrm>
          <a:prstGeom prst="rect">
            <a:avLst/>
          </a:prstGeom>
          <a:ln>
            <a:noFill/>
          </a:ln>
        </p:spPr>
      </p:pic>
      <p:sp>
        <p:nvSpPr>
          <p:cNvPr id="89" name="TextShape 1"/>
          <p:cNvSpPr txBox="1"/>
          <p:nvPr/>
        </p:nvSpPr>
        <p:spPr>
          <a:xfrm>
            <a:off x="1047960" y="131076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1" lang="ru-RU" sz="6000" spc="-1" strike="noStrike">
                <a:solidFill>
                  <a:srgbClr val="000000"/>
                </a:solidFill>
                <a:latin typeface="Times New Roman"/>
              </a:rPr>
              <a:t>Вспомните о лете!</a:t>
            </a:r>
            <a:endParaRPr b="0" lang="ru-RU" sz="6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7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pic>
        <p:nvPicPr>
          <p:cNvPr id="148" name="Picture 2" descr=""/>
          <p:cNvPicPr/>
          <p:nvPr/>
        </p:nvPicPr>
        <p:blipFill>
          <a:blip r:embed="rId2"/>
          <a:stretch/>
        </p:blipFill>
        <p:spPr>
          <a:xfrm>
            <a:off x="0" y="476640"/>
            <a:ext cx="9071640" cy="54428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1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pic>
        <p:nvPicPr>
          <p:cNvPr id="152" name="Picture 3" descr=""/>
          <p:cNvPicPr/>
          <p:nvPr/>
        </p:nvPicPr>
        <p:blipFill>
          <a:blip r:embed="rId2"/>
          <a:srcRect l="28094" t="10406" r="44174" b="17612"/>
          <a:stretch/>
        </p:blipFill>
        <p:spPr>
          <a:xfrm>
            <a:off x="2238480" y="44640"/>
            <a:ext cx="4669920" cy="68158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5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pic>
        <p:nvPicPr>
          <p:cNvPr id="156" name="Picture 2" descr=""/>
          <p:cNvPicPr/>
          <p:nvPr/>
        </p:nvPicPr>
        <p:blipFill>
          <a:blip r:embed="rId2"/>
          <a:stretch/>
        </p:blipFill>
        <p:spPr>
          <a:xfrm>
            <a:off x="160920" y="332640"/>
            <a:ext cx="4121280" cy="5832360"/>
          </a:xfrm>
          <a:prstGeom prst="rect">
            <a:avLst/>
          </a:prstGeom>
          <a:ln>
            <a:noFill/>
          </a:ln>
        </p:spPr>
      </p:pic>
      <p:pic>
        <p:nvPicPr>
          <p:cNvPr id="157" name="Picture 4" descr=""/>
          <p:cNvPicPr/>
          <p:nvPr/>
        </p:nvPicPr>
        <p:blipFill>
          <a:blip r:embed="rId3"/>
          <a:stretch/>
        </p:blipFill>
        <p:spPr>
          <a:xfrm>
            <a:off x="4500000" y="620640"/>
            <a:ext cx="4376880" cy="54856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9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0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pic>
        <p:nvPicPr>
          <p:cNvPr id="161" name="Picture 2" descr=""/>
          <p:cNvPicPr/>
          <p:nvPr/>
        </p:nvPicPr>
        <p:blipFill>
          <a:blip r:embed="rId2"/>
          <a:stretch/>
        </p:blipFill>
        <p:spPr>
          <a:xfrm>
            <a:off x="160200" y="424800"/>
            <a:ext cx="8804160" cy="57603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4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pic>
        <p:nvPicPr>
          <p:cNvPr id="165" name="Picture 2" descr=""/>
          <p:cNvPicPr/>
          <p:nvPr/>
        </p:nvPicPr>
        <p:blipFill>
          <a:blip r:embed="rId2"/>
          <a:stretch/>
        </p:blipFill>
        <p:spPr>
          <a:xfrm>
            <a:off x="792000" y="0"/>
            <a:ext cx="7632000" cy="68536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8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pic>
        <p:nvPicPr>
          <p:cNvPr id="169" name="Picture 2" descr=""/>
          <p:cNvPicPr/>
          <p:nvPr/>
        </p:nvPicPr>
        <p:blipFill>
          <a:blip r:embed="rId2"/>
          <a:stretch/>
        </p:blipFill>
        <p:spPr>
          <a:xfrm>
            <a:off x="1763640" y="0"/>
            <a:ext cx="5963040" cy="6741000"/>
          </a:xfrm>
          <a:prstGeom prst="rect">
            <a:avLst/>
          </a:prstGeom>
          <a:ln w="88920">
            <a:solidFill>
              <a:srgbClr val="ffffff"/>
            </a:solidFill>
            <a:miter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72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pic>
        <p:nvPicPr>
          <p:cNvPr id="173" name="Picture 6" descr=""/>
          <p:cNvPicPr/>
          <p:nvPr/>
        </p:nvPicPr>
        <p:blipFill>
          <a:blip r:embed="rId2"/>
          <a:srcRect l="2923" t="5655" r="2240" b="5153"/>
          <a:stretch/>
        </p:blipFill>
        <p:spPr>
          <a:xfrm>
            <a:off x="2123640" y="0"/>
            <a:ext cx="5155200" cy="6857640"/>
          </a:xfrm>
          <a:prstGeom prst="rect">
            <a:avLst/>
          </a:prstGeom>
          <a:ln w="88920">
            <a:solidFill>
              <a:srgbClr val="ffffff"/>
            </a:solidFill>
            <a:miter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92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pic>
        <p:nvPicPr>
          <p:cNvPr id="93" name="Picture 6" descr=""/>
          <p:cNvPicPr/>
          <p:nvPr/>
        </p:nvPicPr>
        <p:blipFill>
          <a:blip r:embed="rId2"/>
          <a:srcRect l="2923" t="5655" r="2240" b="5153"/>
          <a:stretch/>
        </p:blipFill>
        <p:spPr>
          <a:xfrm>
            <a:off x="2123640" y="0"/>
            <a:ext cx="5155200" cy="6857640"/>
          </a:xfrm>
          <a:prstGeom prst="rect">
            <a:avLst/>
          </a:prstGeom>
          <a:ln w="88920">
            <a:solidFill>
              <a:srgbClr val="ffffff"/>
            </a:solidFill>
            <a:miter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96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97" name="CustomShape 3"/>
          <p:cNvSpPr/>
          <p:nvPr/>
        </p:nvSpPr>
        <p:spPr>
          <a:xfrm>
            <a:off x="2123640" y="0"/>
            <a:ext cx="4896360" cy="6857640"/>
          </a:xfrm>
          <a:prstGeom prst="rect">
            <a:avLst/>
          </a:prstGeom>
          <a:solidFill>
            <a:schemeClr val="bg1"/>
          </a:solidFill>
          <a:ln w="7632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00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101" name="CustomShape 3"/>
          <p:cNvSpPr/>
          <p:nvPr/>
        </p:nvSpPr>
        <p:spPr>
          <a:xfrm>
            <a:off x="2123640" y="0"/>
            <a:ext cx="4896360" cy="6857640"/>
          </a:xfrm>
          <a:prstGeom prst="rect">
            <a:avLst/>
          </a:prstGeom>
          <a:solidFill>
            <a:schemeClr val="bg1"/>
          </a:solidFill>
          <a:ln w="7632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02" name="Picture 2" descr=""/>
          <p:cNvPicPr/>
          <p:nvPr/>
        </p:nvPicPr>
        <p:blipFill>
          <a:blip r:embed="rId2"/>
          <a:stretch/>
        </p:blipFill>
        <p:spPr>
          <a:xfrm>
            <a:off x="2123640" y="2304000"/>
            <a:ext cx="4846680" cy="17686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05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106" name="CustomShape 3"/>
          <p:cNvSpPr/>
          <p:nvPr/>
        </p:nvSpPr>
        <p:spPr>
          <a:xfrm>
            <a:off x="2123640" y="0"/>
            <a:ext cx="4896360" cy="6857640"/>
          </a:xfrm>
          <a:prstGeom prst="rect">
            <a:avLst/>
          </a:prstGeom>
          <a:solidFill>
            <a:schemeClr val="bg1"/>
          </a:solidFill>
          <a:ln w="7632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7" name="CustomShape 4"/>
          <p:cNvSpPr/>
          <p:nvPr/>
        </p:nvSpPr>
        <p:spPr>
          <a:xfrm>
            <a:off x="2710800" y="920160"/>
            <a:ext cx="3672000" cy="4824000"/>
          </a:xfrm>
          <a:prstGeom prst="ellipse">
            <a:avLst/>
          </a:prstGeom>
          <a:solidFill>
            <a:schemeClr val="bg1"/>
          </a:solidFill>
          <a:ln w="5724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08" name="Picture 2" descr=""/>
          <p:cNvPicPr/>
          <p:nvPr/>
        </p:nvPicPr>
        <p:blipFill>
          <a:blip r:embed="rId2"/>
          <a:stretch/>
        </p:blipFill>
        <p:spPr>
          <a:xfrm>
            <a:off x="2123640" y="2277000"/>
            <a:ext cx="4846680" cy="17686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11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112" name="CustomShape 3"/>
          <p:cNvSpPr/>
          <p:nvPr/>
        </p:nvSpPr>
        <p:spPr>
          <a:xfrm>
            <a:off x="2123640" y="0"/>
            <a:ext cx="4896360" cy="6857640"/>
          </a:xfrm>
          <a:prstGeom prst="rect">
            <a:avLst/>
          </a:prstGeom>
          <a:solidFill>
            <a:schemeClr val="bg1"/>
          </a:solidFill>
          <a:ln w="7632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3" name="CustomShape 4"/>
          <p:cNvSpPr/>
          <p:nvPr/>
        </p:nvSpPr>
        <p:spPr>
          <a:xfrm>
            <a:off x="2710800" y="920160"/>
            <a:ext cx="3672000" cy="4824000"/>
          </a:xfrm>
          <a:prstGeom prst="ellipse">
            <a:avLst/>
          </a:prstGeom>
          <a:solidFill>
            <a:schemeClr val="bg1"/>
          </a:solidFill>
          <a:ln w="5724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14" name="Picture 2" descr=""/>
          <p:cNvPicPr/>
          <p:nvPr/>
        </p:nvPicPr>
        <p:blipFill>
          <a:blip r:embed="rId2"/>
          <a:srcRect l="24673" t="16760" r="23342" b="18988"/>
          <a:stretch/>
        </p:blipFill>
        <p:spPr>
          <a:xfrm>
            <a:off x="4142160" y="3157920"/>
            <a:ext cx="859680" cy="1109880"/>
          </a:xfrm>
          <a:prstGeom prst="rect">
            <a:avLst/>
          </a:prstGeom>
          <a:ln>
            <a:noFill/>
          </a:ln>
        </p:spPr>
      </p:pic>
      <p:pic>
        <p:nvPicPr>
          <p:cNvPr id="115" name="Picture 2" descr=""/>
          <p:cNvPicPr/>
          <p:nvPr/>
        </p:nvPicPr>
        <p:blipFill>
          <a:blip r:embed="rId3"/>
          <a:stretch/>
        </p:blipFill>
        <p:spPr>
          <a:xfrm>
            <a:off x="2128680" y="2273400"/>
            <a:ext cx="4846680" cy="17686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18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119" name="CustomShape 3"/>
          <p:cNvSpPr/>
          <p:nvPr/>
        </p:nvSpPr>
        <p:spPr>
          <a:xfrm>
            <a:off x="2123640" y="0"/>
            <a:ext cx="4896360" cy="6857640"/>
          </a:xfrm>
          <a:prstGeom prst="rect">
            <a:avLst/>
          </a:prstGeom>
          <a:solidFill>
            <a:schemeClr val="bg1"/>
          </a:solidFill>
          <a:ln w="7632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0" name="CustomShape 4"/>
          <p:cNvSpPr/>
          <p:nvPr/>
        </p:nvSpPr>
        <p:spPr>
          <a:xfrm>
            <a:off x="2710800" y="920160"/>
            <a:ext cx="3672000" cy="4824000"/>
          </a:xfrm>
          <a:prstGeom prst="ellipse">
            <a:avLst/>
          </a:prstGeom>
          <a:solidFill>
            <a:schemeClr val="bg1"/>
          </a:solidFill>
          <a:ln w="5724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1" name="Picture 2" descr=""/>
          <p:cNvPicPr/>
          <p:nvPr/>
        </p:nvPicPr>
        <p:blipFill>
          <a:blip r:embed="rId2"/>
          <a:srcRect l="24673" t="16760" r="23342" b="18988"/>
          <a:stretch/>
        </p:blipFill>
        <p:spPr>
          <a:xfrm>
            <a:off x="4142160" y="3157920"/>
            <a:ext cx="859680" cy="1109880"/>
          </a:xfrm>
          <a:prstGeom prst="rect">
            <a:avLst/>
          </a:prstGeom>
          <a:ln>
            <a:noFill/>
          </a:ln>
        </p:spPr>
      </p:pic>
      <p:pic>
        <p:nvPicPr>
          <p:cNvPr id="122" name="Picture 2" descr=""/>
          <p:cNvPicPr/>
          <p:nvPr/>
        </p:nvPicPr>
        <p:blipFill>
          <a:blip r:embed="rId3"/>
          <a:stretch/>
        </p:blipFill>
        <p:spPr>
          <a:xfrm>
            <a:off x="2128680" y="2273400"/>
            <a:ext cx="4846680" cy="1768680"/>
          </a:xfrm>
          <a:prstGeom prst="rect">
            <a:avLst/>
          </a:prstGeom>
          <a:ln>
            <a:noFill/>
          </a:ln>
        </p:spPr>
      </p:pic>
      <p:pic>
        <p:nvPicPr>
          <p:cNvPr id="123" name="Picture 4" descr=""/>
          <p:cNvPicPr/>
          <p:nvPr/>
        </p:nvPicPr>
        <p:blipFill>
          <a:blip r:embed="rId4"/>
          <a:stretch/>
        </p:blipFill>
        <p:spPr>
          <a:xfrm>
            <a:off x="3672000" y="4321800"/>
            <a:ext cx="1799640" cy="1124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26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127" name="CustomShape 3"/>
          <p:cNvSpPr/>
          <p:nvPr/>
        </p:nvSpPr>
        <p:spPr>
          <a:xfrm>
            <a:off x="2123640" y="0"/>
            <a:ext cx="4896360" cy="6857640"/>
          </a:xfrm>
          <a:prstGeom prst="rect">
            <a:avLst/>
          </a:prstGeom>
          <a:solidFill>
            <a:schemeClr val="bg1"/>
          </a:solidFill>
          <a:ln w="7632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8" name="CustomShape 4"/>
          <p:cNvSpPr/>
          <p:nvPr/>
        </p:nvSpPr>
        <p:spPr>
          <a:xfrm>
            <a:off x="2710800" y="920160"/>
            <a:ext cx="3672000" cy="4824000"/>
          </a:xfrm>
          <a:prstGeom prst="ellipse">
            <a:avLst/>
          </a:prstGeom>
          <a:solidFill>
            <a:schemeClr val="bg1"/>
          </a:solidFill>
          <a:ln w="5724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9" name="Picture 2" descr=""/>
          <p:cNvPicPr/>
          <p:nvPr/>
        </p:nvPicPr>
        <p:blipFill>
          <a:blip r:embed="rId2"/>
          <a:srcRect l="24673" t="16760" r="23342" b="18988"/>
          <a:stretch/>
        </p:blipFill>
        <p:spPr>
          <a:xfrm>
            <a:off x="4142160" y="3157920"/>
            <a:ext cx="859680" cy="1109880"/>
          </a:xfrm>
          <a:prstGeom prst="rect">
            <a:avLst/>
          </a:prstGeom>
          <a:ln>
            <a:noFill/>
          </a:ln>
        </p:spPr>
      </p:pic>
      <p:pic>
        <p:nvPicPr>
          <p:cNvPr id="130" name="Picture 2" descr=""/>
          <p:cNvPicPr/>
          <p:nvPr/>
        </p:nvPicPr>
        <p:blipFill>
          <a:blip r:embed="rId3"/>
          <a:stretch/>
        </p:blipFill>
        <p:spPr>
          <a:xfrm>
            <a:off x="2128680" y="2273400"/>
            <a:ext cx="4846680" cy="1768680"/>
          </a:xfrm>
          <a:prstGeom prst="rect">
            <a:avLst/>
          </a:prstGeom>
          <a:ln>
            <a:noFill/>
          </a:ln>
        </p:spPr>
      </p:pic>
      <p:pic>
        <p:nvPicPr>
          <p:cNvPr id="131" name="Picture 4" descr=""/>
          <p:cNvPicPr/>
          <p:nvPr/>
        </p:nvPicPr>
        <p:blipFill>
          <a:blip r:embed="rId4"/>
          <a:stretch/>
        </p:blipFill>
        <p:spPr>
          <a:xfrm>
            <a:off x="3672000" y="4321800"/>
            <a:ext cx="1799640" cy="1124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34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135" name="CustomShape 3"/>
          <p:cNvSpPr/>
          <p:nvPr/>
        </p:nvSpPr>
        <p:spPr>
          <a:xfrm>
            <a:off x="2339640" y="284040"/>
            <a:ext cx="4896360" cy="6857640"/>
          </a:xfrm>
          <a:prstGeom prst="rect">
            <a:avLst/>
          </a:prstGeom>
          <a:solidFill>
            <a:schemeClr val="bg1"/>
          </a:solidFill>
          <a:ln w="7632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6" name="CustomShape 4"/>
          <p:cNvSpPr/>
          <p:nvPr/>
        </p:nvSpPr>
        <p:spPr>
          <a:xfrm>
            <a:off x="2710800" y="920160"/>
            <a:ext cx="3672000" cy="4824000"/>
          </a:xfrm>
          <a:prstGeom prst="ellipse">
            <a:avLst/>
          </a:prstGeom>
          <a:solidFill>
            <a:schemeClr val="bg1"/>
          </a:solidFill>
          <a:ln w="5724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37" name="Picture 2" descr=""/>
          <p:cNvPicPr/>
          <p:nvPr/>
        </p:nvPicPr>
        <p:blipFill>
          <a:blip r:embed="rId2"/>
          <a:srcRect l="24673" t="16760" r="23342" b="18988"/>
          <a:stretch/>
        </p:blipFill>
        <p:spPr>
          <a:xfrm>
            <a:off x="4142160" y="3157920"/>
            <a:ext cx="859680" cy="1109880"/>
          </a:xfrm>
          <a:prstGeom prst="rect">
            <a:avLst/>
          </a:prstGeom>
          <a:ln>
            <a:noFill/>
          </a:ln>
        </p:spPr>
      </p:pic>
      <p:pic>
        <p:nvPicPr>
          <p:cNvPr id="138" name="Picture 4" descr=""/>
          <p:cNvPicPr/>
          <p:nvPr/>
        </p:nvPicPr>
        <p:blipFill>
          <a:blip r:embed="rId3"/>
          <a:stretch/>
        </p:blipFill>
        <p:spPr>
          <a:xfrm>
            <a:off x="3672000" y="4321800"/>
            <a:ext cx="1799640" cy="1124640"/>
          </a:xfrm>
          <a:prstGeom prst="rect">
            <a:avLst/>
          </a:prstGeom>
          <a:ln>
            <a:noFill/>
          </a:ln>
        </p:spPr>
      </p:pic>
      <p:pic>
        <p:nvPicPr>
          <p:cNvPr id="139" name="Picture 4" descr=""/>
          <p:cNvPicPr/>
          <p:nvPr/>
        </p:nvPicPr>
        <p:blipFill>
          <a:blip r:embed="rId4"/>
          <a:srcRect l="53298" t="72612" r="28993" b="11166"/>
          <a:stretch/>
        </p:blipFill>
        <p:spPr>
          <a:xfrm>
            <a:off x="2705400" y="188640"/>
            <a:ext cx="3829320" cy="3752280"/>
          </a:xfrm>
          <a:prstGeom prst="rect">
            <a:avLst/>
          </a:prstGeom>
          <a:ln>
            <a:noFill/>
          </a:ln>
        </p:spPr>
      </p:pic>
      <p:pic>
        <p:nvPicPr>
          <p:cNvPr id="140" name="Picture 2" descr=""/>
          <p:cNvPicPr/>
          <p:nvPr/>
        </p:nvPicPr>
        <p:blipFill>
          <a:blip r:embed="rId5"/>
          <a:stretch/>
        </p:blipFill>
        <p:spPr>
          <a:xfrm>
            <a:off x="2148480" y="2412720"/>
            <a:ext cx="4846680" cy="1768680"/>
          </a:xfrm>
          <a:prstGeom prst="rect">
            <a:avLst/>
          </a:prstGeom>
          <a:ln>
            <a:noFill/>
          </a:ln>
        </p:spPr>
      </p:pic>
      <p:sp>
        <p:nvSpPr>
          <p:cNvPr id="141" name="CustomShape 5"/>
          <p:cNvSpPr/>
          <p:nvPr/>
        </p:nvSpPr>
        <p:spPr>
          <a:xfrm>
            <a:off x="2771640" y="2637000"/>
            <a:ext cx="1079640" cy="1075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2" name="CustomShape 6"/>
          <p:cNvSpPr/>
          <p:nvPr/>
        </p:nvSpPr>
        <p:spPr>
          <a:xfrm>
            <a:off x="5220000" y="2692440"/>
            <a:ext cx="1079640" cy="1075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3" name="CustomShape 7"/>
          <p:cNvSpPr/>
          <p:nvPr/>
        </p:nvSpPr>
        <p:spPr>
          <a:xfrm>
            <a:off x="3809520" y="2692440"/>
            <a:ext cx="331920" cy="436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4" name="CustomShape 8"/>
          <p:cNvSpPr/>
          <p:nvPr/>
        </p:nvSpPr>
        <p:spPr>
          <a:xfrm>
            <a:off x="5350680" y="2609640"/>
            <a:ext cx="647640" cy="59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</TotalTime>
  <Application>LibreOffice/6.2.7.1$Windows_x86 LibreOffice_project/23edc44b61b830b7d749943e020e96f5a7df63bf</Application>
  <Words>5</Words>
  <Paragraphs>2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2020-09-02T20:06:38Z</dcterms:created>
  <dc:creator>Nastenka</dc:creator>
  <dc:description/>
  <dc:language>ru-RU</dc:language>
  <cp:lastModifiedBy/>
  <dcterms:modified xsi:type="dcterms:W3CDTF">2021-09-05T18:55:20Z</dcterms:modified>
  <cp:revision>3</cp:revision>
  <dc:subject/>
  <dc:title>Вспомните о лете!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16</vt:i4>
  </property>
</Properties>
</file>