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7" r:id="rId12"/>
    <p:sldId id="268" r:id="rId13"/>
    <p:sldId id="271" r:id="rId14"/>
    <p:sldId id="269" r:id="rId15"/>
    <p:sldId id="270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Опера «Кармен»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Самая популярная опера в мире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984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 smtClean="0"/>
              <a:t>Сцена гадания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4525963"/>
          </a:xfrm>
        </p:spPr>
        <p:txBody>
          <a:bodyPr/>
          <a:lstStyle/>
          <a:p>
            <a:r>
              <a:rPr lang="ru-RU" dirty="0"/>
              <a:t>В этом действии появляется </a:t>
            </a:r>
            <a:r>
              <a:rPr lang="ru-RU" dirty="0" smtClean="0"/>
              <a:t>еще </a:t>
            </a:r>
            <a:r>
              <a:rPr lang="ru-RU" dirty="0"/>
              <a:t>одна характеристика Кармен. В </a:t>
            </a:r>
            <a:r>
              <a:rPr lang="ru-RU" dirty="0" smtClean="0"/>
              <a:t>сцене </a:t>
            </a:r>
            <a:r>
              <a:rPr lang="ru-RU" dirty="0"/>
              <a:t>гадания («Уж если карты мне ответ неверный дали») карты предвещают ей и ее возлюбленному смерть. В речитативе Кармен большое значение приобретает мотив роковой страсти.</a:t>
            </a:r>
          </a:p>
        </p:txBody>
      </p:sp>
      <p:pic>
        <p:nvPicPr>
          <p:cNvPr id="4" name="Бизе Кармен - 3д сцена гадания кармен (www.hotplayer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68144" y="4293096"/>
            <a:ext cx="1512168" cy="151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114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839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08720"/>
          </a:xfrm>
        </p:spPr>
        <p:txBody>
          <a:bodyPr>
            <a:normAutofit/>
          </a:bodyPr>
          <a:lstStyle/>
          <a:p>
            <a:r>
              <a:rPr lang="ru-RU" dirty="0"/>
              <a:t>Образы </a:t>
            </a:r>
            <a:r>
              <a:rPr lang="ru-RU" dirty="0" err="1"/>
              <a:t>Хозе</a:t>
            </a:r>
            <a:r>
              <a:rPr lang="ru-RU" dirty="0"/>
              <a:t> и </a:t>
            </a:r>
            <a:r>
              <a:rPr lang="ru-RU" dirty="0" err="1" smtClean="0"/>
              <a:t>Эскамильо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80729"/>
            <a:ext cx="8229600" cy="3240360"/>
          </a:xfrm>
        </p:spPr>
        <p:txBody>
          <a:bodyPr/>
          <a:lstStyle/>
          <a:p>
            <a:r>
              <a:rPr lang="ru-RU" dirty="0"/>
              <a:t>Если в музыкальной характеристике </a:t>
            </a:r>
            <a:r>
              <a:rPr lang="ru-RU" dirty="0" smtClean="0"/>
              <a:t>Кармен преобладают </a:t>
            </a:r>
            <a:r>
              <a:rPr lang="ru-RU" dirty="0"/>
              <a:t>танцевальные жанры (хабанера, сегидилья), то в обрисовке образа бесстрашного и удачливого тореадора </a:t>
            </a:r>
            <a:r>
              <a:rPr lang="ru-RU" dirty="0" err="1"/>
              <a:t>Эскамильо</a:t>
            </a:r>
            <a:r>
              <a:rPr lang="ru-RU" dirty="0"/>
              <a:t> - маршевая музыка, а влюбленного </a:t>
            </a:r>
            <a:r>
              <a:rPr lang="ru-RU" dirty="0" err="1"/>
              <a:t>Хозе</a:t>
            </a:r>
            <a:r>
              <a:rPr lang="ru-RU" dirty="0"/>
              <a:t> — песенная.</a:t>
            </a:r>
          </a:p>
        </p:txBody>
      </p:sp>
    </p:spTree>
    <p:extLst>
      <p:ext uri="{BB962C8B-B14F-4D97-AF65-F5344CB8AC3E}">
        <p14:creationId xmlns:p14="http://schemas.microsoft.com/office/powerpoint/2010/main" val="98483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80728"/>
          </a:xfrm>
        </p:spPr>
        <p:txBody>
          <a:bodyPr/>
          <a:lstStyle/>
          <a:p>
            <a:r>
              <a:rPr lang="ru-RU" dirty="0" smtClean="0"/>
              <a:t>Образ </a:t>
            </a:r>
            <a:r>
              <a:rPr lang="ru-RU" dirty="0" err="1" smtClean="0"/>
              <a:t>Хозе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4525963"/>
          </a:xfrm>
        </p:spPr>
        <p:txBody>
          <a:bodyPr/>
          <a:lstStyle/>
          <a:p>
            <a:r>
              <a:rPr lang="ru-RU" dirty="0"/>
              <a:t>В I действии основной характеристикой простого солдата </a:t>
            </a:r>
            <a:r>
              <a:rPr lang="ru-RU" dirty="0" err="1"/>
              <a:t>Хозе</a:t>
            </a:r>
            <a:r>
              <a:rPr lang="ru-RU" dirty="0"/>
              <a:t> является незатейливая песенка. Эта же мелодия звучит в оркестровом антракте ко II действию в виде вариаций. В основе их развития - запоминающаяся начальная интонация, переменный лад, повторяющийся пунктирный ритм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6985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Работа\8 класс уроки\131031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88925"/>
            <a:ext cx="4144541" cy="6147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262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400599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Далее в вокальной партии </a:t>
            </a:r>
            <a:r>
              <a:rPr lang="ru-RU" dirty="0" err="1"/>
              <a:t>Хозе</a:t>
            </a:r>
            <a:r>
              <a:rPr lang="ru-RU" dirty="0"/>
              <a:t> композитор усиливает жанровые особенности романсовой лирики. Знаменитая ария с цветком из II действия отличается широкой </a:t>
            </a:r>
            <a:r>
              <a:rPr lang="ru-RU" dirty="0" err="1"/>
              <a:t>песенностью</a:t>
            </a:r>
            <a:r>
              <a:rPr lang="ru-RU" dirty="0"/>
              <a:t>, напряженностью эмоций. Прозрачная фактура оркестра (деревянные духовые, арфа), синкопированный покачивающийся ритм сопровождают арию </a:t>
            </a:r>
            <a:r>
              <a:rPr lang="ru-RU" dirty="0" err="1"/>
              <a:t>Хозе</a:t>
            </a:r>
            <a:r>
              <a:rPr lang="ru-RU" dirty="0"/>
              <a:t>. Лиризм его образа противопоставляется песенно-танцевальной стихии Кармен</a:t>
            </a:r>
            <a:r>
              <a:rPr lang="ru-RU" dirty="0" smtClean="0"/>
              <a:t>.</a:t>
            </a:r>
          </a:p>
          <a:p>
            <a:r>
              <a:rPr lang="ru-RU" dirty="0"/>
              <a:t>В IV действии в заключительном объяснении главных героев в партии </a:t>
            </a:r>
            <a:r>
              <a:rPr lang="ru-RU" dirty="0" err="1"/>
              <a:t>Хозе</a:t>
            </a:r>
            <a:r>
              <a:rPr lang="ru-RU" dirty="0"/>
              <a:t> появляются напряженные звучности, которые сочетаются с мелодически-распевными фразами.</a:t>
            </a:r>
          </a:p>
        </p:txBody>
      </p:sp>
      <p:pic>
        <p:nvPicPr>
          <p:cNvPr id="4" name="ариозо Хозе с цветком (www.hotplayer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660232" y="5085184"/>
            <a:ext cx="1296144" cy="1296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978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7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80728"/>
          </a:xfrm>
        </p:spPr>
        <p:txBody>
          <a:bodyPr/>
          <a:lstStyle/>
          <a:p>
            <a:r>
              <a:rPr lang="ru-RU" dirty="0" smtClean="0"/>
              <a:t>Образ </a:t>
            </a:r>
            <a:r>
              <a:rPr lang="ru-RU" dirty="0" err="1" smtClean="0"/>
              <a:t>Эскамильо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4525963"/>
          </a:xfrm>
        </p:spPr>
        <p:txBody>
          <a:bodyPr/>
          <a:lstStyle/>
          <a:p>
            <a:r>
              <a:rPr lang="ru-RU" dirty="0"/>
              <a:t>Блестящий торжественный марш-шествие. который открывает увертюру к опере, является характеристикой тореадора </a:t>
            </a:r>
            <a:r>
              <a:rPr lang="ru-RU" dirty="0" err="1"/>
              <a:t>Эскамильо</a:t>
            </a:r>
            <a:r>
              <a:rPr lang="ru-RU" dirty="0"/>
              <a:t>. Он звучит и в IV действии, передавая ликование народа, собравшегося на корриду (бой быков). На фоне этой музыки разыграется конфликт между Кармен и </a:t>
            </a:r>
            <a:r>
              <a:rPr lang="ru-RU" dirty="0" err="1"/>
              <a:t>Хозе</a:t>
            </a:r>
            <a:r>
              <a:rPr lang="ru-RU" dirty="0"/>
              <a:t>, что усилит драматизм и трагичность финала.</a:t>
            </a:r>
          </a:p>
        </p:txBody>
      </p:sp>
      <p:pic>
        <p:nvPicPr>
          <p:cNvPr id="4" name="Куплеты Тореадора. (www.hotplayer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516216" y="4869160"/>
            <a:ext cx="1368152" cy="136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135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74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Работа\8 класс уроки\131031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88640"/>
            <a:ext cx="4631383" cy="6491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0332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Работа\8 класс уроки\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7462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6039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Работа\8 класс уроки\im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517"/>
            <a:ext cx="9144000" cy="6834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6267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Увертюра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Открывается опера увертюрой, в которой в контрастном сопоставлении возникают основные образы оперы.</a:t>
            </a:r>
            <a:endParaRPr lang="ru-RU" dirty="0"/>
          </a:p>
        </p:txBody>
      </p:sp>
      <p:pic>
        <p:nvPicPr>
          <p:cNvPr id="5" name="Бизе - _Кармен_ - I. Увертюра (www.hotplayer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51920" y="3861048"/>
            <a:ext cx="1661833" cy="1661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079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76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08720"/>
          </a:xfrm>
        </p:spPr>
        <p:txBody>
          <a:bodyPr/>
          <a:lstStyle/>
          <a:p>
            <a:r>
              <a:rPr lang="ru-RU" dirty="0" smtClean="0"/>
              <a:t>Образ Кармен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36712"/>
            <a:ext cx="8784976" cy="51845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Кармен – цыганка, работница сигарной фабрики. </a:t>
            </a:r>
            <a:endParaRPr lang="ru-RU" dirty="0" smtClean="0"/>
          </a:p>
          <a:p>
            <a:pPr marL="0" indent="0">
              <a:buNone/>
            </a:pPr>
            <a:r>
              <a:rPr lang="ru-RU" dirty="0"/>
              <a:t>Кармен в опере стала воплощением вольнолюбия и женского обаяния. В I действии она появляется на фоне красочной картины испанского города Севильи, в окружении солдат, кавалеров, работниц фабрики. Бизе мастерски передает огненный темперамент цыганки, ее неукротимый нрав, красоту и задор. Вокальная партия Кармен насыщена интонациями и ритмами народных испанских песен и танцев.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899736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Работа\8 класс уроки\cbc23af4b42f410e4cb6faa242c495cb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16611">
            <a:off x="480262" y="0"/>
            <a:ext cx="3841005" cy="524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F:\Работа\8 класс уроки\Habaner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0697">
            <a:off x="3290296" y="2063083"/>
            <a:ext cx="6053564" cy="406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2022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5121"/>
            <a:ext cx="8229600" cy="1027615"/>
          </a:xfrm>
        </p:spPr>
        <p:txBody>
          <a:bodyPr/>
          <a:lstStyle/>
          <a:p>
            <a:r>
              <a:rPr lang="ru-RU" dirty="0" smtClean="0"/>
              <a:t>Хабанера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Выходу Кармен предшествует звучание оркестра. Тема роковой страсти, в которой по сравнению с увертюрой изменены темп и ритм, приковывает внимание слушателей. Музыкальная характеристика свободолюбивой Кармен — хабанера — содержит ритмы этого народного танца. В ней главная героиня излагает свою жизненную позицию: «Любовь свободна, мир чаруя, законов всех она сильнее». В конце сцены Кармен бросает цветок Хосе, молодому солдату, тем самым признавая его своим избранником.</a:t>
            </a:r>
          </a:p>
        </p:txBody>
      </p:sp>
      <p:pic>
        <p:nvPicPr>
          <p:cNvPr id="5" name="Елена Образцова - Бизе Кармен Хабанера_(MP3diamond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660232" y="5085184"/>
            <a:ext cx="1296144" cy="1296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179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68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266"/>
            <a:ext cx="8229600" cy="969462"/>
          </a:xfrm>
        </p:spPr>
        <p:txBody>
          <a:bodyPr/>
          <a:lstStyle/>
          <a:p>
            <a:r>
              <a:rPr lang="ru-RU" dirty="0"/>
              <a:t>Сегидилья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525963"/>
          </a:xfrm>
        </p:spPr>
        <p:txBody>
          <a:bodyPr/>
          <a:lstStyle/>
          <a:p>
            <a:r>
              <a:rPr lang="ru-RU" dirty="0"/>
              <a:t>Е</a:t>
            </a:r>
            <a:r>
              <a:rPr lang="ru-RU" dirty="0" smtClean="0"/>
              <a:t>ще </a:t>
            </a:r>
            <a:r>
              <a:rPr lang="ru-RU" dirty="0"/>
              <a:t>одна музыкальная характеристика Кармен, которая раскрывает страстность главной героини оперы. Музыка эта также пронизана интонациями испанского фольклора: танцевальный ритм песни, гитарный аккомпанемент, красочные ладовые перемены (минор — мажор).</a:t>
            </a:r>
          </a:p>
        </p:txBody>
      </p:sp>
      <p:pic>
        <p:nvPicPr>
          <p:cNvPr id="4" name="Бизе - Опера _Кармен_ - Сегидилья Кармен (www.hotplayer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660232" y="4232773"/>
            <a:ext cx="1584176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044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843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Увертюра </a:t>
            </a:r>
            <a:r>
              <a:rPr lang="en-US" dirty="0" smtClean="0"/>
              <a:t>III </a:t>
            </a:r>
            <a:r>
              <a:rPr lang="ru-RU" dirty="0" smtClean="0"/>
              <a:t>действие</a:t>
            </a:r>
            <a:endParaRPr lang="ru-RU" dirty="0"/>
          </a:p>
        </p:txBody>
      </p:sp>
      <p:pic>
        <p:nvPicPr>
          <p:cNvPr id="5" name="Bize_-_karmen_vstuplenie_k_3_dejstviyu_(Gybka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563888" y="2060848"/>
            <a:ext cx="1960984" cy="1960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484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56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122</TotalTime>
  <Words>457</Words>
  <Application>Microsoft Office PowerPoint</Application>
  <PresentationFormat>Экран (4:3)</PresentationFormat>
  <Paragraphs>22</Paragraphs>
  <Slides>16</Slides>
  <Notes>0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Опера «Кармен»</vt:lpstr>
      <vt:lpstr>Презентация PowerPoint</vt:lpstr>
      <vt:lpstr>Презентация PowerPoint</vt:lpstr>
      <vt:lpstr>Увертюра</vt:lpstr>
      <vt:lpstr>Образ Кармен</vt:lpstr>
      <vt:lpstr>Презентация PowerPoint</vt:lpstr>
      <vt:lpstr>Хабанера</vt:lpstr>
      <vt:lpstr>Сегидилья</vt:lpstr>
      <vt:lpstr>Увертюра III действие</vt:lpstr>
      <vt:lpstr>Сцена гадания</vt:lpstr>
      <vt:lpstr>Образы Хозе и Эскамильо</vt:lpstr>
      <vt:lpstr>Образ Хозе</vt:lpstr>
      <vt:lpstr>Презентация PowerPoint</vt:lpstr>
      <vt:lpstr>Презентация PowerPoint</vt:lpstr>
      <vt:lpstr>Образ Эскамильо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Опера «Кармен»</dc:title>
  <dc:creator>А</dc:creator>
  <cp:lastModifiedBy>А</cp:lastModifiedBy>
  <cp:revision>18</cp:revision>
  <dcterms:created xsi:type="dcterms:W3CDTF">2021-02-18T10:48:28Z</dcterms:created>
  <dcterms:modified xsi:type="dcterms:W3CDTF">2021-02-19T15:41:07Z</dcterms:modified>
</cp:coreProperties>
</file>