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357" r:id="rId3"/>
    <p:sldId id="358" r:id="rId4"/>
    <p:sldId id="359" r:id="rId5"/>
    <p:sldId id="3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1845" autoAdjust="0"/>
  </p:normalViewPr>
  <p:slideViewPr>
    <p:cSldViewPr>
      <p:cViewPr varScale="1">
        <p:scale>
          <a:sx n="72" d="100"/>
          <a:sy n="72" d="100"/>
        </p:scale>
        <p:origin x="135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64DA-2AFC-4041-9D6C-7B1475E7EE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07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1BF5D-CC81-4576-BE2B-E039A0A8AE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44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8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8"/>
            <a:ext cx="80772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FD742-D554-430C-BF01-8C6B06C06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5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624F-9423-4264-9B4F-077AE73F1A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74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F74F-3464-4898-ADCD-1209389D5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787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6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F02CE-D5EC-42DA-8631-F256A6692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40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24D3-4B30-402E-9378-7BFBD12C09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775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4EA23-999C-48D6-9C37-D24BFFFF8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07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2CAC3-4625-4A10-A868-A4D700057E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555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EAB11-1598-4328-A5E1-1EE808D01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58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5896-E038-4E4C-A7C0-BB8850C5D5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936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3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32882-8757-4CE5-9090-5F0646664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80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530535"/>
            <a:ext cx="7772400" cy="17367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Плюсы и минусы удаленного общения со студентами</a:t>
            </a:r>
            <a:endParaRPr lang="ru-RU" sz="4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5976" y="50851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b="1" dirty="0">
                <a:solidFill>
                  <a:srgbClr val="002060"/>
                </a:solidFill>
              </a:rPr>
              <a:t>Орехова А.В.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E81B23-4420-4821-BBF7-55E856571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8687"/>
            <a:ext cx="5652120" cy="3391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Очевидные минусы воспитательных мероприятий во время дистанционного обучения: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844824"/>
            <a:ext cx="8784976" cy="4536504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проблемы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мотивация к участию в воспитательных мероприятиях у обучающихся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ограниченность форм и методов воспитательной работы на дистанционном обучении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навыков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цифровой этики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1BB610-2B2E-4EC6-BF0E-7F0655ECD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869160"/>
            <a:ext cx="4934609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плюсам дистанционного воспитательного мероприятия можно отнести: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482453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умения работы с программами 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Office,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студентов работы с интернет-ресурсами, умения работать в команде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сторонних участников воспитательного процесса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родителей в общую с детьми деятельность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F41B2E2-65DE-4244-A651-78AA7CC86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9" y="1196752"/>
            <a:ext cx="3168351" cy="2376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58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6F4D4C-CCE6-42E1-BDCD-D3E44D5BA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основе любого учебного и воспитательного процесса лежит интерес</a:t>
            </a:r>
          </a:p>
        </p:txBody>
      </p:sp>
      <p:pic>
        <p:nvPicPr>
          <p:cNvPr id="4" name="Рисунок 7" descr="Изображение выглядит как текст, человек, стен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6F76C15F-BB35-4CD4-8C90-5165069854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8825" y="1417638"/>
            <a:ext cx="4205175" cy="2803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5984AA-FB3C-4269-AAD1-932D24AD3309}"/>
              </a:ext>
            </a:extLst>
          </p:cNvPr>
          <p:cNvSpPr txBox="1"/>
          <p:nvPr/>
        </p:nvSpPr>
        <p:spPr>
          <a:xfrm>
            <a:off x="107504" y="2708920"/>
            <a:ext cx="561662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Для соблюдения этого принципа </a:t>
            </a:r>
          </a:p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преподавателю необходимо не только ориентироваться на возрастные особенности студентов, но и на их индивидуальные предпочтения. 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570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6EFA7-DE59-4FA6-A582-90FB4D01F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можно сделать следующие выводы: 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5A50C1-689B-46BB-A7E9-C6CDF35C8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5856" y="1916832"/>
            <a:ext cx="5868144" cy="5251722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ea typeface="+mn-lt"/>
                <a:cs typeface="+mn-lt"/>
              </a:rPr>
              <a:t>режим дистанционного обучения позволяет успешно проводить воспитательную работу с обучающими; </a:t>
            </a:r>
          </a:p>
          <a:p>
            <a:pPr algn="just"/>
            <a:endParaRPr lang="ru-RU" sz="32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ea typeface="+mn-lt"/>
                <a:cs typeface="+mn-lt"/>
              </a:rPr>
              <a:t>для успешного ведения воспитательной работы в условиях дистанционного обучения необходимо осваивать новые технологии, средства коммуникации, программы и платформы, активно применять их в практической деятельности; </a:t>
            </a:r>
          </a:p>
          <a:p>
            <a:pPr algn="just"/>
            <a:endParaRPr lang="ru-RU" sz="32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ea typeface="+mn-lt"/>
                <a:cs typeface="+mn-lt"/>
              </a:rPr>
              <a:t>подобный режим работы позволяет более активно привлекать родителей обучающихся к воспитательной работе. </a:t>
            </a:r>
            <a:endParaRPr lang="ru-RU" sz="3200" dirty="0"/>
          </a:p>
          <a:p>
            <a:endParaRPr lang="ru-RU" dirty="0"/>
          </a:p>
        </p:txBody>
      </p:sp>
      <p:pic>
        <p:nvPicPr>
          <p:cNvPr id="4" name="Рисунок 7" descr="Изображение выглядит как текст, человек,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id="{8DDD72A7-98AB-421C-9324-D58F514FFD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64" r="35364" b="727"/>
          <a:stretch/>
        </p:blipFill>
        <p:spPr>
          <a:xfrm>
            <a:off x="0" y="3717032"/>
            <a:ext cx="3524531" cy="31022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52651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2469</TotalTime>
  <Words>174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Wingdings</vt:lpstr>
      <vt:lpstr>Тема Office</vt:lpstr>
      <vt:lpstr>Плюсы и минусы удаленного общения со студентами</vt:lpstr>
      <vt:lpstr>Очевидные минусы воспитательных мероприятий во время дистанционного обучения:</vt:lpstr>
      <vt:lpstr>К плюсам дистанционного воспитательного мероприятия можно отнести:</vt:lpstr>
      <vt:lpstr>В основе любого учебного и воспитательного процесса лежит интерес</vt:lpstr>
      <vt:lpstr>можно сделать следующие выводы: </vt:lpstr>
    </vt:vector>
  </TitlesOfParts>
  <Company>Частная собственность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ПРЕЗЕНТАЦИОННОЕ ПОРТФОЛИО</dc:title>
  <dc:creator>Ирина</dc:creator>
  <cp:lastModifiedBy>Анастасия Орехова</cp:lastModifiedBy>
  <cp:revision>172</cp:revision>
  <dcterms:created xsi:type="dcterms:W3CDTF">2008-06-14T13:25:36Z</dcterms:created>
  <dcterms:modified xsi:type="dcterms:W3CDTF">2021-02-18T20:24:39Z</dcterms:modified>
</cp:coreProperties>
</file>