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74" autoAdjust="0"/>
    <p:restoredTop sz="94660"/>
  </p:normalViewPr>
  <p:slideViewPr>
    <p:cSldViewPr snapToGrid="0">
      <p:cViewPr varScale="1">
        <p:scale>
          <a:sx n="74" d="100"/>
          <a:sy n="74" d="100"/>
        </p:scale>
        <p:origin x="26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C7449-C5B4-41ED-A743-522D9C2CFFA1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26360-713A-4713-BE35-3427CB4DC8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2651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C7449-C5B4-41ED-A743-522D9C2CFFA1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26360-713A-4713-BE35-3427CB4DC8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6237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C7449-C5B4-41ED-A743-522D9C2CFFA1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26360-713A-4713-BE35-3427CB4DC8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6246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C7449-C5B4-41ED-A743-522D9C2CFFA1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26360-713A-4713-BE35-3427CB4DC8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23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C7449-C5B4-41ED-A743-522D9C2CFFA1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26360-713A-4713-BE35-3427CB4DC8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501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C7449-C5B4-41ED-A743-522D9C2CFFA1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26360-713A-4713-BE35-3427CB4DC8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2951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C7449-C5B4-41ED-A743-522D9C2CFFA1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26360-713A-4713-BE35-3427CB4DC8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7245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C7449-C5B4-41ED-A743-522D9C2CFFA1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26360-713A-4713-BE35-3427CB4DC8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36410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C7449-C5B4-41ED-A743-522D9C2CFFA1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26360-713A-4713-BE35-3427CB4DC8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327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C7449-C5B4-41ED-A743-522D9C2CFFA1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26360-713A-4713-BE35-3427CB4DC8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1141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C7449-C5B4-41ED-A743-522D9C2CFFA1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26360-713A-4713-BE35-3427CB4DC8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4890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AC7449-C5B4-41ED-A743-522D9C2CFFA1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F26360-713A-4713-BE35-3427CB4DC8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4537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First Conditional</a:t>
            </a:r>
            <a:endParaRPr lang="ru-RU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28001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First Conditional  for real possibility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5400" dirty="0" smtClean="0"/>
              <a:t>If I </a:t>
            </a:r>
            <a:r>
              <a:rPr lang="en-US" sz="5400" dirty="0" smtClean="0">
                <a:solidFill>
                  <a:srgbClr val="0070C0"/>
                </a:solidFill>
              </a:rPr>
              <a:t>win</a:t>
            </a:r>
            <a:r>
              <a:rPr lang="en-US" sz="5400" dirty="0" smtClean="0"/>
              <a:t> the lottery, I </a:t>
            </a:r>
            <a:r>
              <a:rPr lang="en-US" sz="5400" dirty="0" smtClean="0">
                <a:solidFill>
                  <a:srgbClr val="0070C0"/>
                </a:solidFill>
              </a:rPr>
              <a:t>will buy </a:t>
            </a:r>
            <a:r>
              <a:rPr lang="en-US" sz="5400" dirty="0" smtClean="0"/>
              <a:t>a house.</a:t>
            </a:r>
          </a:p>
          <a:p>
            <a:pPr marL="0" indent="0">
              <a:buNone/>
            </a:pPr>
            <a:r>
              <a:rPr lang="en-US" sz="5400" dirty="0" smtClean="0"/>
              <a:t>If I </a:t>
            </a:r>
            <a:r>
              <a:rPr lang="en-US" sz="5400" dirty="0" smtClean="0">
                <a:solidFill>
                  <a:srgbClr val="0070C0"/>
                </a:solidFill>
              </a:rPr>
              <a:t>win</a:t>
            </a:r>
            <a:r>
              <a:rPr lang="en-US" sz="5400" dirty="0" smtClean="0"/>
              <a:t> the lottery, I </a:t>
            </a:r>
            <a:r>
              <a:rPr lang="en-US" sz="5400" dirty="0" smtClean="0">
                <a:solidFill>
                  <a:srgbClr val="0070C0"/>
                </a:solidFill>
              </a:rPr>
              <a:t>will buy </a:t>
            </a:r>
            <a:r>
              <a:rPr lang="en-US" sz="5400" dirty="0" smtClean="0"/>
              <a:t>a car.</a:t>
            </a:r>
            <a:endParaRPr lang="ru-RU" sz="5400" dirty="0" smtClean="0"/>
          </a:p>
          <a:p>
            <a:pPr marL="0" indent="0">
              <a:buNone/>
            </a:pPr>
            <a:endParaRPr lang="en-US" dirty="0" smtClean="0">
              <a:latin typeface="Bad Script" panose="02000000000000000000" pitchFamily="2" charset="0"/>
            </a:endParaRP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We </a:t>
            </a:r>
            <a:r>
              <a:rPr lang="en-US" sz="24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are talking about the future. We are thinking about a particular condition or situation in the future, and the result of this condition. There is a real possibility that this condition will happen.</a:t>
            </a:r>
            <a:endParaRPr lang="ru-RU" sz="2400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64873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5251" y="1162804"/>
            <a:ext cx="9239292" cy="4761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11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02518" y="1476889"/>
            <a:ext cx="10586963" cy="4022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5376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2287" y="796737"/>
            <a:ext cx="7578034" cy="76160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Use the words below to write sentences with </a:t>
            </a:r>
            <a:r>
              <a:rPr lang="en-US" dirty="0" smtClean="0">
                <a:solidFill>
                  <a:srgbClr val="0070C0"/>
                </a:solidFill>
              </a:rPr>
              <a:t>if</a:t>
            </a:r>
          </a:p>
          <a:p>
            <a:pPr marL="0" indent="0">
              <a:buNone/>
            </a:pPr>
            <a:endParaRPr lang="en-US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b="1" dirty="0" smtClean="0"/>
              <a:t>1. you/ get  there early                          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you / get the best seats.</a:t>
            </a:r>
          </a:p>
          <a:p>
            <a:pPr marL="0" indent="0">
              <a:buNone/>
            </a:pP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</a:rPr>
              <a:t>     </a:t>
            </a:r>
            <a:r>
              <a:rPr lang="en-US" sz="3600" b="1" dirty="0" smtClean="0">
                <a:solidFill>
                  <a:srgbClr val="C00000"/>
                </a:solidFill>
              </a:rPr>
              <a:t>If you get there early , you will get the best seats.</a:t>
            </a:r>
          </a:p>
          <a:p>
            <a:pPr marL="0" indent="0">
              <a:buNone/>
            </a:pPr>
            <a:r>
              <a:rPr lang="en-US" b="1" dirty="0" smtClean="0"/>
              <a:t>2. you / give me some money              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I/ get some ice creams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 smtClean="0"/>
              <a:t>3. I/ need your help                               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I/phone you.</a:t>
            </a:r>
            <a:endParaRPr lang="en-US" b="1" dirty="0">
              <a:solidFill>
                <a:schemeClr val="accent5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878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2287" y="796737"/>
            <a:ext cx="7578034" cy="76160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latin typeface="Arial Black" panose="020B0A04020102020204" pitchFamily="34" charset="0"/>
              </a:rPr>
              <a:t>4. it/ rain tomorrow              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we / not go to the park.</a:t>
            </a:r>
          </a:p>
          <a:p>
            <a:pPr marL="0" indent="0">
              <a:buNone/>
            </a:pPr>
            <a:endParaRPr lang="en-US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latin typeface="Arial Black" panose="020B0A04020102020204" pitchFamily="34" charset="0"/>
              </a:rPr>
              <a:t>5. the bus / not come            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they/ take a taxi.</a:t>
            </a:r>
          </a:p>
          <a:p>
            <a:pPr marL="0" indent="0">
              <a:buNone/>
            </a:pPr>
            <a:endParaRPr lang="en-US" b="1" dirty="0"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en-US" b="1" dirty="0" smtClean="0">
                <a:latin typeface="Arial Black" panose="020B0A04020102020204" pitchFamily="34" charset="0"/>
              </a:rPr>
              <a:t>6. Ben/ pass the exam          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he /go to university.</a:t>
            </a:r>
          </a:p>
          <a:p>
            <a:pPr marL="0" indent="0">
              <a:buNone/>
            </a:pPr>
            <a:endParaRPr lang="en-US" b="1" dirty="0">
              <a:solidFill>
                <a:schemeClr val="accent5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en-US" b="1" dirty="0" smtClean="0">
                <a:latin typeface="Arial Black" panose="020B0A04020102020204" pitchFamily="34" charset="0"/>
              </a:rPr>
              <a:t>7. you /pay for lunch              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I/pay for dinner.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141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2287" y="796737"/>
            <a:ext cx="7578034" cy="76160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>
                <a:latin typeface="Arial Black" panose="020B0A04020102020204" pitchFamily="34" charset="0"/>
              </a:rPr>
              <a:t>8. it/ rain                              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we / have party indoors.</a:t>
            </a:r>
          </a:p>
          <a:p>
            <a:pPr marL="0" indent="0">
              <a:buNone/>
            </a:pPr>
            <a:endParaRPr lang="en-US" b="1" dirty="0" smtClean="0"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en-US" b="1" dirty="0" smtClean="0">
                <a:latin typeface="Arial Black" panose="020B0A04020102020204" pitchFamily="34" charset="0"/>
              </a:rPr>
              <a:t>9. I/pass my exam                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I/ be happy.</a:t>
            </a:r>
          </a:p>
          <a:p>
            <a:pPr marL="0" indent="0">
              <a:buNone/>
            </a:pPr>
            <a:endParaRPr lang="en-US" b="1" dirty="0"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en-US" b="1" dirty="0" smtClean="0">
                <a:latin typeface="Arial Black" panose="020B0A04020102020204" pitchFamily="34" charset="0"/>
              </a:rPr>
              <a:t>10. she/stop smoking           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I /give you $100.</a:t>
            </a:r>
          </a:p>
          <a:p>
            <a:pPr marL="0" indent="0">
              <a:buNone/>
            </a:pPr>
            <a:endParaRPr lang="en-US" b="1" dirty="0"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en-US" b="1" dirty="0" smtClean="0">
                <a:latin typeface="Arial Black" panose="020B0A04020102020204" pitchFamily="34" charset="0"/>
              </a:rPr>
              <a:t>11. you /cook lunch              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I/cook dinner.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2600" b="1" dirty="0" smtClean="0">
                <a:latin typeface="Arial Black" panose="020B0A04020102020204" pitchFamily="34" charset="0"/>
              </a:rPr>
              <a:t>12. she /have time                  </a:t>
            </a:r>
            <a:r>
              <a:rPr lang="en-US" sz="2600" b="1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she/study Chinese next year</a:t>
            </a:r>
          </a:p>
          <a:p>
            <a:pPr marL="0" indent="0">
              <a:buNone/>
            </a:pP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065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91673" y="511979"/>
            <a:ext cx="9234152" cy="5904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09462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233</Words>
  <Application>Microsoft Office PowerPoint</Application>
  <PresentationFormat>Широкоэкранный</PresentationFormat>
  <Paragraphs>29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Arial</vt:lpstr>
      <vt:lpstr>Arial Black</vt:lpstr>
      <vt:lpstr>Bad Script</vt:lpstr>
      <vt:lpstr>Calibri</vt:lpstr>
      <vt:lpstr>Calibri Light</vt:lpstr>
      <vt:lpstr>Comic Sans MS</vt:lpstr>
      <vt:lpstr>Тема Office</vt:lpstr>
      <vt:lpstr>First Conditional</vt:lpstr>
      <vt:lpstr>First Conditional  for real possibility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First Conditional</dc:title>
  <dc:creator>Viktor</dc:creator>
  <cp:lastModifiedBy>Viktor</cp:lastModifiedBy>
  <cp:revision>8</cp:revision>
  <dcterms:created xsi:type="dcterms:W3CDTF">2022-09-24T09:00:04Z</dcterms:created>
  <dcterms:modified xsi:type="dcterms:W3CDTF">2022-09-24T10:20:04Z</dcterms:modified>
</cp:coreProperties>
</file>