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09" autoAdjust="0"/>
  </p:normalViewPr>
  <p:slideViewPr>
    <p:cSldViewPr>
      <p:cViewPr>
        <p:scale>
          <a:sx n="100" d="100"/>
          <a:sy n="100" d="100"/>
        </p:scale>
        <p:origin x="-1014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2D8B567-C931-40A9-AB6A-67A84DAF4DB1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B98CEF2-455D-41B0-BA9A-10F8FA782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D8B567-C931-40A9-AB6A-67A84DAF4DB1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98CEF2-455D-41B0-BA9A-10F8FA782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2D8B567-C931-40A9-AB6A-67A84DAF4DB1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98CEF2-455D-41B0-BA9A-10F8FA782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D8B567-C931-40A9-AB6A-67A84DAF4DB1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98CEF2-455D-41B0-BA9A-10F8FA782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2D8B567-C931-40A9-AB6A-67A84DAF4DB1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B98CEF2-455D-41B0-BA9A-10F8FA782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D8B567-C931-40A9-AB6A-67A84DAF4DB1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98CEF2-455D-41B0-BA9A-10F8FA782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D8B567-C931-40A9-AB6A-67A84DAF4DB1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98CEF2-455D-41B0-BA9A-10F8FA782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D8B567-C931-40A9-AB6A-67A84DAF4DB1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98CEF2-455D-41B0-BA9A-10F8FA782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2D8B567-C931-40A9-AB6A-67A84DAF4DB1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98CEF2-455D-41B0-BA9A-10F8FA782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D8B567-C931-40A9-AB6A-67A84DAF4DB1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98CEF2-455D-41B0-BA9A-10F8FA782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D8B567-C931-40A9-AB6A-67A84DAF4DB1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98CEF2-455D-41B0-BA9A-10F8FA782B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2D8B567-C931-40A9-AB6A-67A84DAF4DB1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B98CEF2-455D-41B0-BA9A-10F8FA782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648071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/>
              <a:t>Муниципальное бюджетное образовательное учреждение</a:t>
            </a:r>
            <a:br>
              <a:rPr lang="ru-RU" sz="1400" dirty="0" smtClean="0"/>
            </a:br>
            <a:r>
              <a:rPr lang="ru-RU" sz="1400" dirty="0" smtClean="0"/>
              <a:t>«Средняя общеобразовательная школа №38»</a:t>
            </a: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5445224"/>
            <a:ext cx="7772400" cy="1080120"/>
          </a:xfrm>
        </p:spPr>
        <p:txBody>
          <a:bodyPr>
            <a:normAutofit lnSpcReduction="10000"/>
          </a:bodyPr>
          <a:lstStyle/>
          <a:p>
            <a:endParaRPr lang="ru-RU" sz="1400" dirty="0" smtClean="0"/>
          </a:p>
          <a:p>
            <a:endParaRPr lang="ru-RU" sz="1400" dirty="0" smtClean="0"/>
          </a:p>
          <a:p>
            <a:r>
              <a:rPr lang="ru-RU" sz="1400" dirty="0" smtClean="0"/>
              <a:t>Подготовила воспитатель</a:t>
            </a:r>
          </a:p>
          <a:p>
            <a:r>
              <a:rPr lang="ru-RU" sz="1400" dirty="0" smtClean="0"/>
              <a:t>Чистова М.А.</a:t>
            </a:r>
            <a:endParaRPr lang="ru-RU" sz="1400" dirty="0"/>
          </a:p>
        </p:txBody>
      </p:sp>
      <p:sp>
        <p:nvSpPr>
          <p:cNvPr id="23554" name="AutoShape 2" descr="СЕРДЦЕ ОТДАЮ ДЕТЯМ! — МАУ ДО ДЮСШ № 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Сердце отдаю детям! - 10 Февраля 2017 - Воркутинский Дом Учител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60" name="Picture 8" descr="Сердце отдаю детям - СА онлайн - Советская Адыге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56792"/>
            <a:ext cx="6840760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52478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Основными средствами   духовно – нравственного воспитания  воспитанников выступали: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7239000" cy="4538904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рассказы и сказки В.А.Сухомлинского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творческая продуктивная деятельность детей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добрый благородный поступок</a:t>
            </a:r>
            <a:endParaRPr lang="ru-RU" dirty="0"/>
          </a:p>
        </p:txBody>
      </p:sp>
      <p:pic>
        <p:nvPicPr>
          <p:cNvPr id="27650" name="Picture 2" descr="сердечко скачать бесплатно - Классный Смайлик Сердечко Смайлик Любовь -  Смайли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861048"/>
            <a:ext cx="3456384" cy="22193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166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АКЦИЯ «Поделись игрушкой»</a:t>
            </a:r>
            <a:endParaRPr lang="ru-RU" dirty="0"/>
          </a:p>
        </p:txBody>
      </p:sp>
      <p:pic>
        <p:nvPicPr>
          <p:cNvPr id="26626" name="Picture 2" descr="C:\Users\User\Downloads\16636823998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9"/>
            <a:ext cx="2744838" cy="3096343"/>
          </a:xfrm>
          <a:prstGeom prst="rect">
            <a:avLst/>
          </a:prstGeom>
          <a:noFill/>
        </p:spPr>
      </p:pic>
      <p:pic>
        <p:nvPicPr>
          <p:cNvPr id="9" name="Рисунок 8" descr="C:\Users\User\Downloads\166374289408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573016"/>
            <a:ext cx="3085890" cy="2801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User\Downloads\166368239983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908720"/>
            <a:ext cx="3166277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AutoShape 8" descr="Сердечко руками - фото и картинки abrakadabra.fu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4" name="Picture 10" descr="Сердечко из ру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725144"/>
            <a:ext cx="2016224" cy="1296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Чтение  поучительных сказок  и рассказов </a:t>
            </a:r>
            <a:r>
              <a:rPr lang="ru-RU" sz="2800" dirty="0" err="1" smtClean="0"/>
              <a:t>в.а.сУХОМЛИНСКОГО</a:t>
            </a:r>
            <a:endParaRPr lang="ru-RU" sz="2800" dirty="0"/>
          </a:p>
        </p:txBody>
      </p:sp>
      <p:pic>
        <p:nvPicPr>
          <p:cNvPr id="4" name="Содержимое 3" descr="C:\Users\User\Downloads\IMG-71b163f5767e900832d2cf70baaf58d2-V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09725"/>
            <a:ext cx="3168352" cy="2251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ownloads\166374416108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429000"/>
            <a:ext cx="3421184" cy="227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2" descr="Красивые картинки с сердечками о любви (36 фото) • Развлекательные картин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1" y="4077072"/>
            <a:ext cx="2088232" cy="19991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239000" cy="86409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Оценочный ПЛАКАТ </a:t>
            </a:r>
            <a:r>
              <a:rPr lang="ru-RU" sz="2800" dirty="0" smtClean="0"/>
              <a:t>«Добрые» и «плохие» </a:t>
            </a:r>
            <a:r>
              <a:rPr lang="ru-RU" sz="2800" dirty="0" smtClean="0"/>
              <a:t>поступки детей группы</a:t>
            </a:r>
            <a:endParaRPr lang="ru-RU" sz="2800" dirty="0"/>
          </a:p>
        </p:txBody>
      </p:sp>
      <p:pic>
        <p:nvPicPr>
          <p:cNvPr id="4" name="Содержимое 3" descr="C:\Users\User\Downloads\IMG-5b142919f7ef8c6a9ec95f2dc2c482e2-V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343836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 descr="Аниме рука сердечко на прозрачном фоне на ногтях (61 фото) - картинки  modnica.clu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4149080"/>
            <a:ext cx="2143125" cy="2143125"/>
          </a:xfrm>
          <a:prstGeom prst="rect">
            <a:avLst/>
          </a:prstGeom>
          <a:noFill/>
        </p:spPr>
      </p:pic>
      <p:pic>
        <p:nvPicPr>
          <p:cNvPr id="5" name="Рисунок 4" descr="C:\Users\User\Downloads\IMG-e6d42186b7b4fc7e70318954791e6c92-V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2492896"/>
            <a:ext cx="4176464" cy="2532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020728"/>
          </a:xfrm>
        </p:spPr>
        <p:txBody>
          <a:bodyPr>
            <a:noAutofit/>
          </a:bodyPr>
          <a:lstStyle/>
          <a:p>
            <a:r>
              <a:rPr lang="ru-RU" sz="2800" dirty="0" smtClean="0"/>
              <a:t>Творческая продуктивная деятельность детей по сказкам В.А.Сухомлинского</a:t>
            </a:r>
            <a:endParaRPr lang="ru-RU" sz="2800" dirty="0"/>
          </a:p>
        </p:txBody>
      </p:sp>
      <p:pic>
        <p:nvPicPr>
          <p:cNvPr id="4" name="Содержимое 3" descr="C:\Users\User\Downloads\166368261278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708920"/>
            <a:ext cx="223691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ownloads\166368261279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501008"/>
            <a:ext cx="3240360" cy="2833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ownloads\IMG-1fe5c96e2fa7fcb98adb6bd8bfd7079a-V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1484784"/>
            <a:ext cx="3467728" cy="3168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239000" cy="1728192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Результаты, которые были достигнуты в ходе работы с воспитанниками: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В сознании детей были дифференцированы  понятия «хороший» и «плохой» поступок;</a:t>
            </a:r>
          </a:p>
          <a:p>
            <a:pPr lvl="0"/>
            <a:r>
              <a:rPr lang="ru-RU" dirty="0" smtClean="0"/>
              <a:t> Способность детей к </a:t>
            </a:r>
            <a:r>
              <a:rPr lang="ru-RU" dirty="0" err="1" smtClean="0"/>
              <a:t>эмпатии</a:t>
            </a:r>
            <a:r>
              <a:rPr lang="ru-RU" dirty="0" smtClean="0"/>
              <a:t>,  почтительном отношении к старшим;</a:t>
            </a:r>
          </a:p>
          <a:p>
            <a:pPr lvl="0"/>
            <a:r>
              <a:rPr lang="ru-RU" dirty="0" smtClean="0"/>
              <a:t>Продолжился процесс  выработки навыков дисциплинарного, гуманного, культурного поведения;</a:t>
            </a:r>
          </a:p>
          <a:p>
            <a:pPr lvl="0"/>
            <a:r>
              <a:rPr lang="ru-RU" dirty="0" smtClean="0"/>
              <a:t>Сформировано желание творить добро, оказывать помощь и поддержку детям младшей группы;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1512168"/>
          </a:xfrm>
        </p:spPr>
        <p:txBody>
          <a:bodyPr>
            <a:normAutofit/>
          </a:bodyPr>
          <a:lstStyle/>
          <a:p>
            <a:r>
              <a:rPr lang="ru-RU" sz="3100" dirty="0" smtClean="0"/>
              <a:t>Выводы о проделанной работе: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Эффективное обучение возможно только в коллективе, который базируется на идее, интеллекте, правильных эмоциях. Он должен быть высокоорганизованным сообществом стараниями детей и воспитателей.</a:t>
            </a:r>
            <a:r>
              <a:rPr lang="ru-RU" dirty="0" smtClean="0"/>
              <a:t> Тогда взаимопомощь, обмен новыми знаниями, взаимодействие увлечений, совместный труд станут движущей силой в индивидуальном саморазвитии каждого члена коллектива.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63</TotalTime>
  <Words>174</Words>
  <Application>Microsoft Office PowerPoint</Application>
  <PresentationFormat>Экран (4:3)</PresentationFormat>
  <Paragraphs>20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Муниципальное бюджетное образовательное учреждение «Средняя общеобразовательная школа №38»</vt:lpstr>
      <vt:lpstr>Основными средствами   духовно – нравственного воспитания  воспитанников выступали:</vt:lpstr>
      <vt:lpstr>АКЦИЯ «Поделись игрушкой»</vt:lpstr>
      <vt:lpstr>Чтение  поучительных сказок  и рассказов в.а.сУХОМЛИНСКОГО</vt:lpstr>
      <vt:lpstr>Оценочный ПЛАКАТ «Добрые» и «плохие» поступки детей группы</vt:lpstr>
      <vt:lpstr>Творческая продуктивная деятельность детей по сказкам В.А.Сухомлинского</vt:lpstr>
      <vt:lpstr>Результаты, которые были достигнуты в ходе работы с воспитанниками: </vt:lpstr>
      <vt:lpstr>Выводы о проделанной работе: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образовательное учреждение «Средняя общеобразовательная школа №38»</dc:title>
  <dc:creator>User</dc:creator>
  <cp:lastModifiedBy>User</cp:lastModifiedBy>
  <cp:revision>9</cp:revision>
  <dcterms:created xsi:type="dcterms:W3CDTF">2022-09-21T06:29:00Z</dcterms:created>
  <dcterms:modified xsi:type="dcterms:W3CDTF">2022-09-21T08:25:11Z</dcterms:modified>
</cp:coreProperties>
</file>