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2047" y="1201784"/>
            <a:ext cx="9832566" cy="3575598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/>
              <a:t>Диктант терминов №1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4481" y="4777379"/>
            <a:ext cx="9950132" cy="1126283"/>
          </a:xfrm>
        </p:spPr>
        <p:txBody>
          <a:bodyPr/>
          <a:lstStyle/>
          <a:p>
            <a:pPr algn="ctr"/>
            <a:r>
              <a:rPr lang="ru-RU" b="1" dirty="0" smtClean="0"/>
              <a:t>Окружающий мир </a:t>
            </a:r>
            <a:r>
              <a:rPr lang="ru-RU" b="1" dirty="0" err="1" smtClean="0"/>
              <a:t>А.Н.Казаков</a:t>
            </a:r>
            <a:r>
              <a:rPr lang="ru-RU" b="1" dirty="0" smtClean="0"/>
              <a:t>, </a:t>
            </a:r>
            <a:r>
              <a:rPr lang="ru-RU" b="1" dirty="0" err="1" smtClean="0"/>
              <a:t>Н.Я.Дмитриева</a:t>
            </a:r>
            <a:r>
              <a:rPr lang="ru-RU" b="1" dirty="0" smtClean="0"/>
              <a:t> 3 класс</a:t>
            </a:r>
          </a:p>
          <a:p>
            <a:pPr algn="ctr"/>
            <a:r>
              <a:rPr lang="ru-RU" b="1" dirty="0" smtClean="0"/>
              <a:t>(система </a:t>
            </a:r>
            <a:r>
              <a:rPr lang="ru-RU" b="1" dirty="0" err="1" smtClean="0"/>
              <a:t>Л.В.Занкова</a:t>
            </a:r>
            <a:r>
              <a:rPr lang="ru-RU" b="1" dirty="0" smtClean="0"/>
              <a:t>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393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84477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 Важнейшее свойство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939142"/>
            <a:ext cx="8915400" cy="2972079"/>
          </a:xfrm>
        </p:spPr>
        <p:txBody>
          <a:bodyPr>
            <a:normAutofit/>
          </a:bodyPr>
          <a:lstStyle/>
          <a:p>
            <a:r>
              <a:rPr lang="ru-RU" sz="6000" dirty="0"/>
              <a:t>п</a:t>
            </a:r>
            <a:r>
              <a:rPr lang="ru-RU" sz="6000" smtClean="0"/>
              <a:t>лодородие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18843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Погода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/>
              <a:t>с</a:t>
            </a:r>
            <a:r>
              <a:rPr lang="ru-RU" sz="4000" dirty="0" smtClean="0"/>
              <a:t>остояние атмосферы в данном районе в определённый момент времени или за сутки, неделю, месяц.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701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Климат 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/>
              <a:t>м</a:t>
            </a:r>
            <a:r>
              <a:rPr lang="ru-RU" sz="4000" dirty="0" smtClean="0"/>
              <a:t>ноголетний режим погоды, характерный для данной местности.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6148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погоды: 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т</a:t>
            </a:r>
            <a:r>
              <a:rPr lang="ru-RU" sz="4000" dirty="0" smtClean="0"/>
              <a:t>емпература и влажность воздуха;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тмосферное давление;</a:t>
            </a:r>
          </a:p>
          <a:p>
            <a:r>
              <a:rPr lang="ru-RU" sz="4000" dirty="0"/>
              <a:t>н</a:t>
            </a:r>
            <a:r>
              <a:rPr lang="ru-RU" sz="4000" dirty="0" smtClean="0"/>
              <a:t>аправление и сила ветра;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тмосферные осадки.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617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климата: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</a:t>
            </a:r>
            <a:r>
              <a:rPr lang="ru-RU" sz="4000" dirty="0" smtClean="0"/>
              <a:t>реднегодовая температура воздуха;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реобладающее направление ветров;</a:t>
            </a:r>
          </a:p>
          <a:p>
            <a:r>
              <a:rPr lang="ru-RU" sz="4000" dirty="0"/>
              <a:t>г</a:t>
            </a:r>
            <a:r>
              <a:rPr lang="ru-RU" sz="4000" dirty="0" smtClean="0"/>
              <a:t>одовое количество осадков.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318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Тепловые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жаркий,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умеренных,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холодных.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89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6995" y="624109"/>
            <a:ext cx="9427618" cy="1674953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Основные климатические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5554" y="2547256"/>
            <a:ext cx="9519058" cy="3958047"/>
          </a:xfrm>
        </p:spPr>
        <p:txBody>
          <a:bodyPr>
            <a:normAutofit/>
          </a:bodyPr>
          <a:lstStyle/>
          <a:p>
            <a:r>
              <a:rPr lang="ru-RU" sz="4000" dirty="0"/>
              <a:t>э</a:t>
            </a:r>
            <a:r>
              <a:rPr lang="ru-RU" sz="4000" dirty="0" smtClean="0"/>
              <a:t>кваториальный,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тропических,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умеренных,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полярных (арктический и антарктический)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487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428" y="624110"/>
            <a:ext cx="8911687" cy="128089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Почва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в</a:t>
            </a:r>
            <a:r>
              <a:rPr lang="ru-RU" sz="4000" dirty="0" smtClean="0"/>
              <a:t>ерхний плодородный слой земли.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180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Состав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4000" dirty="0"/>
              <a:t>в</a:t>
            </a:r>
            <a:r>
              <a:rPr lang="ru-RU" sz="4000" dirty="0" smtClean="0"/>
              <a:t>оздух,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есок и глина,</a:t>
            </a:r>
          </a:p>
          <a:p>
            <a:r>
              <a:rPr lang="ru-RU" sz="4000" dirty="0" smtClean="0"/>
              <a:t>вода,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ерегной,</a:t>
            </a:r>
          </a:p>
          <a:p>
            <a:r>
              <a:rPr lang="ru-RU" sz="4000" dirty="0"/>
              <a:t>м</a:t>
            </a:r>
            <a:r>
              <a:rPr lang="ru-RU" sz="4000" dirty="0" smtClean="0"/>
              <a:t>инеральные соли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939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</TotalTime>
  <Words>143</Words>
  <Application>Microsoft Office PowerPoint</Application>
  <PresentationFormat>Широкоэкранный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Диктант терминов №1</vt:lpstr>
      <vt:lpstr>Погода – это …</vt:lpstr>
      <vt:lpstr>Климат  – это …</vt:lpstr>
      <vt:lpstr>Показатели погоды: </vt:lpstr>
      <vt:lpstr>Показатели климата:</vt:lpstr>
      <vt:lpstr>Тепловые пояса:</vt:lpstr>
      <vt:lpstr>Основные климатические пояса:</vt:lpstr>
      <vt:lpstr>Почва – это …</vt:lpstr>
      <vt:lpstr>Состав почвы:</vt:lpstr>
      <vt:lpstr> Важнейшее свойство почвы: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терминов №1</dc:title>
  <dc:creator>Пользователь</dc:creator>
  <cp:lastModifiedBy>Пользователь</cp:lastModifiedBy>
  <cp:revision>5</cp:revision>
  <dcterms:created xsi:type="dcterms:W3CDTF">2022-09-24T09:52:18Z</dcterms:created>
  <dcterms:modified xsi:type="dcterms:W3CDTF">2022-09-24T10:34:06Z</dcterms:modified>
</cp:coreProperties>
</file>