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4.jpeg"/><Relationship Id="rId7" Type="http://schemas.openxmlformats.org/officeDocument/2006/relationships/image" Target="../media/image18.jpg"/><Relationship Id="rId12" Type="http://schemas.openxmlformats.org/officeDocument/2006/relationships/image" Target="../media/image23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11" Type="http://schemas.openxmlformats.org/officeDocument/2006/relationships/image" Target="../media/image22.jpg"/><Relationship Id="rId5" Type="http://schemas.openxmlformats.org/officeDocument/2006/relationships/image" Target="../media/image16.jpg"/><Relationship Id="rId10" Type="http://schemas.openxmlformats.org/officeDocument/2006/relationships/image" Target="../media/image21.jpg"/><Relationship Id="rId4" Type="http://schemas.openxmlformats.org/officeDocument/2006/relationships/image" Target="../media/image15.jpeg"/><Relationship Id="rId9" Type="http://schemas.openxmlformats.org/officeDocument/2006/relationships/image" Target="../media/image20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g"/><Relationship Id="rId5" Type="http://schemas.openxmlformats.org/officeDocument/2006/relationships/image" Target="../media/image36.jpeg"/><Relationship Id="rId4" Type="http://schemas.openxmlformats.org/officeDocument/2006/relationships/image" Target="../media/image35.jpg"/><Relationship Id="rId9" Type="http://schemas.openxmlformats.org/officeDocument/2006/relationships/image" Target="../media/image4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g"/><Relationship Id="rId7" Type="http://schemas.openxmlformats.org/officeDocument/2006/relationships/image" Target="../media/image4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12" Type="http://schemas.openxmlformats.org/officeDocument/2006/relationships/image" Target="../media/image57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6"/>
            <a:ext cx="9125090" cy="685416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19672" y="1340768"/>
            <a:ext cx="6120680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  <a:b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г.Ростова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-на-Дону «Детский сад №276»</a:t>
            </a:r>
            <a:b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  творческий</a:t>
            </a:r>
            <a:b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b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первой младшей группе №7</a:t>
            </a:r>
            <a:b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Овощи и фрукты –лучшие друзья»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с 2-3 лет. 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Разработали :         </a:t>
            </a:r>
            <a:r>
              <a:rPr lang="ru-RU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Меликян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К.Г                                                        Скитская Е.В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8968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66093" y="260648"/>
            <a:ext cx="20034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конец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4" t="28687" r="3939" b="25454"/>
          <a:stretch/>
        </p:blipFill>
        <p:spPr>
          <a:xfrm>
            <a:off x="1467869" y="1183978"/>
            <a:ext cx="7287492" cy="3144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5920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31840" y="197346"/>
            <a:ext cx="5760640" cy="646330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FF0000"/>
                </a:solidFill>
              </a:rPr>
              <a:t>Паспорт проекта           </a:t>
            </a:r>
            <a:endParaRPr lang="ru-RU" dirty="0"/>
          </a:p>
          <a:p>
            <a:pPr algn="ctr"/>
            <a:r>
              <a:rPr lang="ru-RU" u="sng" dirty="0"/>
              <a:t>Наименование проекта</a:t>
            </a:r>
            <a:r>
              <a:rPr lang="ru-RU" dirty="0"/>
              <a:t>: «Овощи и фрукты – полезные продукты</a:t>
            </a:r>
            <a:r>
              <a:rPr lang="ru-RU" dirty="0" smtClean="0"/>
              <a:t>»</a:t>
            </a:r>
            <a:endParaRPr lang="ru-RU" dirty="0"/>
          </a:p>
          <a:p>
            <a:pPr algn="ctr"/>
            <a:r>
              <a:rPr lang="ru-RU" u="sng" dirty="0"/>
              <a:t>Тип проекта</a:t>
            </a:r>
            <a:r>
              <a:rPr lang="ru-RU" dirty="0"/>
              <a:t>: краткосрочный</a:t>
            </a:r>
            <a:r>
              <a:rPr lang="ru-RU" dirty="0" smtClean="0"/>
              <a:t>.</a:t>
            </a:r>
            <a:endParaRPr lang="ru-RU" dirty="0"/>
          </a:p>
          <a:p>
            <a:pPr algn="ctr"/>
            <a:r>
              <a:rPr lang="ru-RU" u="sng" dirty="0"/>
              <a:t>Сроки </a:t>
            </a:r>
            <a:r>
              <a:rPr lang="ru-RU" u="sng" dirty="0" smtClean="0"/>
              <a:t>реализации</a:t>
            </a:r>
            <a:r>
              <a:rPr lang="ru-RU" dirty="0" smtClean="0"/>
              <a:t>:с25 июля по 5 августа 2022г.</a:t>
            </a:r>
            <a:endParaRPr lang="ru-RU" dirty="0"/>
          </a:p>
          <a:p>
            <a:pPr algn="ctr"/>
            <a:r>
              <a:rPr lang="ru-RU" u="sng" dirty="0"/>
              <a:t>Участники проекта</a:t>
            </a:r>
            <a:r>
              <a:rPr lang="ru-RU" dirty="0"/>
              <a:t>: дети, </a:t>
            </a:r>
            <a:r>
              <a:rPr lang="ru-RU" dirty="0" smtClean="0"/>
              <a:t>воспитатель, </a:t>
            </a:r>
            <a:r>
              <a:rPr lang="ru-RU" dirty="0"/>
              <a:t>родители детей</a:t>
            </a:r>
            <a:r>
              <a:rPr lang="ru-RU" dirty="0" smtClean="0"/>
              <a:t>.</a:t>
            </a:r>
            <a:endParaRPr lang="ru-RU" dirty="0"/>
          </a:p>
          <a:p>
            <a:pPr algn="ctr"/>
            <a:r>
              <a:rPr lang="ru-RU" u="sng" dirty="0"/>
              <a:t>Выявленная проблема</a:t>
            </a:r>
            <a:r>
              <a:rPr lang="ru-RU" dirty="0"/>
              <a:t>: недостаток  знаний у детей о здоровом образе жизни, отказ от употребления в пищу овощей и фруктов в детском саду</a:t>
            </a:r>
            <a:r>
              <a:rPr lang="ru-RU" dirty="0" smtClean="0"/>
              <a:t>.</a:t>
            </a:r>
            <a:endParaRPr lang="ru-RU" dirty="0"/>
          </a:p>
          <a:p>
            <a:pPr algn="ctr"/>
            <a:r>
              <a:rPr lang="ru-RU" u="sng" dirty="0"/>
              <a:t>Цель</a:t>
            </a:r>
            <a:r>
              <a:rPr lang="ru-RU" dirty="0"/>
              <a:t>: пропаганда здорового питания среди детей и родителей. Создание условий для формирования знаний детей и их родителей о правилах правильного питания.</a:t>
            </a:r>
          </a:p>
          <a:p>
            <a:pPr algn="ctr"/>
            <a:r>
              <a:rPr lang="ru-RU" dirty="0"/>
              <a:t> </a:t>
            </a:r>
            <a:r>
              <a:rPr lang="ru-RU" u="sng" dirty="0" smtClean="0"/>
              <a:t>Задачи:</a:t>
            </a:r>
            <a:endParaRPr lang="ru-RU" u="sng" dirty="0"/>
          </a:p>
          <a:p>
            <a:pPr algn="ctr"/>
            <a:r>
              <a:rPr lang="ru-RU" dirty="0" smtClean="0"/>
              <a:t>*Расширять </a:t>
            </a:r>
            <a:r>
              <a:rPr lang="ru-RU" dirty="0"/>
              <a:t>знания детей о продуктах здорового и нездорового питания, пропагандировать только здоровые продукты;</a:t>
            </a:r>
          </a:p>
          <a:p>
            <a:pPr algn="ctr"/>
            <a:r>
              <a:rPr lang="ru-RU" dirty="0" smtClean="0"/>
              <a:t>*Формировать </a:t>
            </a:r>
            <a:r>
              <a:rPr lang="ru-RU" dirty="0"/>
              <a:t>у детей интерес и готовность к соблюдению правил рационального и здорового питания, к употреблению в пищу овощей и фруктов;</a:t>
            </a:r>
          </a:p>
          <a:p>
            <a:pPr algn="ctr"/>
            <a:r>
              <a:rPr lang="ru-RU" dirty="0" smtClean="0"/>
              <a:t>*Способствовать </a:t>
            </a:r>
            <a:r>
              <a:rPr lang="ru-RU" dirty="0"/>
              <a:t>развитию творческих способностей детей, умение работать сообща, согласовывая свои действия</a:t>
            </a:r>
            <a:r>
              <a:rPr lang="ru-RU" dirty="0" smtClean="0"/>
              <a:t>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55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99792" y="58846"/>
            <a:ext cx="6264696" cy="674030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 проекта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/>
              <a:t>  Здоровый образ жизни – это образ жизни, основанный на принципах нравственности, рационально организованный, активный, трудовой, закаливающий и, в то же время, защищающий от неблагоприятных воздействий окружающей среды, позволяющий до глубокой старости сохранять нравственное, психическое и физическое здоровье.  Особенно важно уметь правильно организовывать свое питание</a:t>
            </a:r>
            <a:r>
              <a:rPr lang="ru-RU" dirty="0" smtClean="0"/>
              <a:t>.</a:t>
            </a:r>
            <a:endParaRPr lang="ru-RU" dirty="0"/>
          </a:p>
          <a:p>
            <a:pPr algn="ctr"/>
            <a:r>
              <a:rPr lang="ru-RU" dirty="0"/>
              <a:t>  Кроме того, человек, умеющий правильно, с пользой есть, всегда привлекателен, однако следует подчеркнуть, что эти навыки легче всего и надежнее формируются в детстве. Именно в детстве закладываются основы здоровой организации жизни ребенка в будущем. Важно, чтобы у ребенка сформировалось представление об устойчивой взаимосвязи благополучия организма и питания. Необходимо каждый день находить слова, примеры, раскрывающие перед ребенком пользу (или ее отсутствие) того или иного блюда, продукта. Поэтому так важно дать детям представления о витаминах, об их пользе для здоровья человека, о содержании тех или иных витаминов в овощах и фруктах. Не менее важно дать детям знания о культуре питания, его значимости, о взаимосвязи здоровья и питания.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6472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704" y="116632"/>
            <a:ext cx="8942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rgbClr val="FF0000"/>
                </a:solidFill>
              </a:rPr>
              <a:t>Лепка</a:t>
            </a:r>
            <a:r>
              <a:rPr lang="ru-RU" dirty="0" smtClean="0"/>
              <a:t> «Морковка»</a:t>
            </a:r>
          </a:p>
          <a:p>
            <a:pPr algn="ctr"/>
            <a:r>
              <a:rPr lang="ru-RU" dirty="0" smtClean="0"/>
              <a:t>Цель</a:t>
            </a:r>
            <a:r>
              <a:rPr lang="ru-RU" dirty="0"/>
              <a:t>: закреплять приемы лепки сплющивание, скатывание, вытягивание, вдавливание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532" y="3759915"/>
            <a:ext cx="2803956" cy="24622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85"/>
          <a:stretch/>
        </p:blipFill>
        <p:spPr>
          <a:xfrm>
            <a:off x="3710788" y="3321558"/>
            <a:ext cx="2540956" cy="29005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929" y="762963"/>
            <a:ext cx="2247714" cy="29969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842" y="762963"/>
            <a:ext cx="2247713" cy="29969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714" y="3759915"/>
            <a:ext cx="2551074" cy="22800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3" y="762962"/>
            <a:ext cx="2276023" cy="30346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904" y="762964"/>
            <a:ext cx="2247714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193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88224" y="188640"/>
            <a:ext cx="24122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Дидактическая 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игра.</a:t>
            </a:r>
          </a:p>
          <a:p>
            <a:pPr algn="ctr"/>
            <a:r>
              <a:rPr lang="ru-RU" dirty="0" smtClean="0"/>
              <a:t>Цель : формировать </a:t>
            </a:r>
            <a:r>
              <a:rPr lang="ru-RU" dirty="0"/>
              <a:t>понятие овощи фрукты. Научить детей находить плоды по характерным признакам: цвету, форе, вкусовым качествам 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691" y="2776615"/>
            <a:ext cx="1604777" cy="28529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66" b="31111"/>
          <a:stretch/>
        </p:blipFill>
        <p:spPr>
          <a:xfrm>
            <a:off x="4627514" y="261434"/>
            <a:ext cx="2093743" cy="1571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5" t="33333" b="22222"/>
          <a:stretch/>
        </p:blipFill>
        <p:spPr>
          <a:xfrm>
            <a:off x="257593" y="2276872"/>
            <a:ext cx="1896931" cy="17518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59" t="36767" r="20513" b="31616"/>
          <a:stretch/>
        </p:blipFill>
        <p:spPr>
          <a:xfrm>
            <a:off x="0" y="98245"/>
            <a:ext cx="2412119" cy="21682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43" b="21818"/>
          <a:stretch/>
        </p:blipFill>
        <p:spPr>
          <a:xfrm>
            <a:off x="4572000" y="1974075"/>
            <a:ext cx="2288853" cy="21948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33" r="20513" b="29091"/>
          <a:stretch/>
        </p:blipFill>
        <p:spPr>
          <a:xfrm>
            <a:off x="2330389" y="2196725"/>
            <a:ext cx="1881572" cy="200635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4" t="30101" r="20514" b="27272"/>
          <a:stretch/>
        </p:blipFill>
        <p:spPr>
          <a:xfrm>
            <a:off x="179512" y="3790910"/>
            <a:ext cx="2521452" cy="292330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1" t="36969" r="39944" b="27476"/>
          <a:stretch/>
        </p:blipFill>
        <p:spPr>
          <a:xfrm>
            <a:off x="5227747" y="4203083"/>
            <a:ext cx="2092944" cy="243840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2" t="43510" r="20513" b="20935"/>
          <a:stretch/>
        </p:blipFill>
        <p:spPr>
          <a:xfrm>
            <a:off x="2916988" y="4228088"/>
            <a:ext cx="2184373" cy="243840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9" t="33049" r="22907" b="25656"/>
          <a:stretch/>
        </p:blipFill>
        <p:spPr>
          <a:xfrm>
            <a:off x="2673979" y="98244"/>
            <a:ext cx="1831413" cy="282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245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16632"/>
            <a:ext cx="33123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Рисование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"</a:t>
            </a:r>
            <a:r>
              <a:rPr lang="ru-RU" dirty="0"/>
              <a:t>Яблочный компот" </a:t>
            </a:r>
            <a:endParaRPr lang="ru-RU" dirty="0" smtClean="0"/>
          </a:p>
          <a:p>
            <a:pPr algn="ctr"/>
            <a:r>
              <a:rPr lang="ru-RU" dirty="0" smtClean="0"/>
              <a:t>Цель</a:t>
            </a:r>
            <a:r>
              <a:rPr lang="ru-RU" dirty="0"/>
              <a:t>: познакомить детей  с  нетрадиционной техникой рисования (оттиск печатками из яблок).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52"/>
          <a:stretch/>
        </p:blipFill>
        <p:spPr>
          <a:xfrm>
            <a:off x="179512" y="2048049"/>
            <a:ext cx="3123258" cy="18896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16632"/>
            <a:ext cx="2627784" cy="19708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16632"/>
            <a:ext cx="2627784" cy="19708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630" y="2087470"/>
            <a:ext cx="2600908" cy="19506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065235"/>
            <a:ext cx="2646040" cy="19845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094397"/>
            <a:ext cx="2627784" cy="19708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14" y="4038151"/>
            <a:ext cx="2588510" cy="19413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293096"/>
            <a:ext cx="3164568" cy="237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277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45" y="-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44208" y="116632"/>
            <a:ext cx="25740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Дидактическая 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игра.</a:t>
            </a:r>
          </a:p>
          <a:p>
            <a:pPr algn="ctr"/>
            <a:r>
              <a:rPr lang="ru-RU" dirty="0" smtClean="0"/>
              <a:t>Цель: формировать </a:t>
            </a:r>
            <a:r>
              <a:rPr lang="ru-RU" dirty="0"/>
              <a:t>понятие овощи фрукты. Научить детей произносить название фруктов и овощей.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" y="855296"/>
            <a:ext cx="2463738" cy="32849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3236978"/>
            <a:ext cx="2715766" cy="36210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214" y="970417"/>
            <a:ext cx="1699921" cy="22665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986" y="1907216"/>
            <a:ext cx="2859782" cy="38130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16632"/>
            <a:ext cx="2283718" cy="30449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606" y="3428999"/>
            <a:ext cx="2355726" cy="314096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28" y="3717032"/>
            <a:ext cx="2211710" cy="294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52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709" y="116632"/>
            <a:ext cx="252806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Аппликация </a:t>
            </a:r>
          </a:p>
          <a:p>
            <a:pPr algn="ctr"/>
            <a:r>
              <a:rPr lang="ru-RU" dirty="0" smtClean="0"/>
              <a:t>"Овощи </a:t>
            </a:r>
            <a:r>
              <a:rPr lang="ru-RU" dirty="0"/>
              <a:t>" </a:t>
            </a:r>
            <a:endParaRPr lang="ru-RU" dirty="0" smtClean="0"/>
          </a:p>
          <a:p>
            <a:pPr algn="ctr"/>
            <a:r>
              <a:rPr lang="ru-RU" dirty="0" smtClean="0"/>
              <a:t>В </a:t>
            </a:r>
            <a:r>
              <a:rPr lang="ru-RU" dirty="0"/>
              <a:t>ходе занятия над аппликацией вырабатываются усидчивость и аккуратность. Создавая с малышом аппликации «Овощи» из бумаги, вы открываете для него огромный мир фантазий и творческого мышления.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7"/>
          <a:stretch/>
        </p:blipFill>
        <p:spPr>
          <a:xfrm>
            <a:off x="27709" y="4086950"/>
            <a:ext cx="3064234" cy="26762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16632"/>
            <a:ext cx="2771800" cy="20788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16632"/>
            <a:ext cx="3091943" cy="23189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551593"/>
            <a:ext cx="2339752" cy="17548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143" y="4576327"/>
            <a:ext cx="2915816" cy="21868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041" y="2101791"/>
            <a:ext cx="3219918" cy="24149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9" t="5050" r="18699" b="20895"/>
          <a:stretch/>
        </p:blipFill>
        <p:spPr>
          <a:xfrm>
            <a:off x="6937594" y="4386719"/>
            <a:ext cx="1506690" cy="2376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2938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11760" y="81498"/>
            <a:ext cx="4893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родителями:</a:t>
            </a:r>
          </a:p>
          <a:p>
            <a:pPr algn="ctr"/>
            <a:r>
              <a:rPr lang="ru-RU" dirty="0" smtClean="0"/>
              <a:t>Приобщать детей к полезной и здоровой пище.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464" y="668716"/>
            <a:ext cx="2376264" cy="31683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666" y="668716"/>
            <a:ext cx="2003723" cy="26633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510"/>
            <a:ext cx="1815666" cy="24208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57"/>
          <a:stretch/>
        </p:blipFill>
        <p:spPr>
          <a:xfrm>
            <a:off x="3563888" y="1628673"/>
            <a:ext cx="1725635" cy="16759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326" y="2696768"/>
            <a:ext cx="1710449" cy="22805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824" y="33389"/>
            <a:ext cx="1859707" cy="24718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3138"/>
            <a:ext cx="2258947" cy="30119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450732"/>
            <a:ext cx="2436724" cy="324896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939" y="4548639"/>
            <a:ext cx="1599642" cy="21328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022286"/>
            <a:ext cx="1994407" cy="265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8642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462</Words>
  <Application>Microsoft Office PowerPoint</Application>
  <PresentationFormat>Экран (4:3)</PresentationFormat>
  <Paragraphs>32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Кристина</cp:lastModifiedBy>
  <cp:revision>11</cp:revision>
  <dcterms:modified xsi:type="dcterms:W3CDTF">2022-08-28T19:36:48Z</dcterms:modified>
</cp:coreProperties>
</file>