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902" autoAdjust="0"/>
    <p:restoredTop sz="86286" autoAdjust="0"/>
  </p:normalViewPr>
  <p:slideViewPr>
    <p:cSldViewPr>
      <p:cViewPr varScale="1">
        <p:scale>
          <a:sx n="83" d="100"/>
          <a:sy n="83" d="100"/>
        </p:scale>
        <p:origin x="102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smtClean="0"/>
            </a:lvl1pPr>
          </a:lstStyle>
          <a:p>
            <a:pPr>
              <a:defRPr/>
            </a:pPr>
            <a:fld id="{685C55EC-5402-4BCC-887C-E1315F095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smtClean="0"/>
            </a:lvl1pPr>
          </a:lstStyle>
          <a:p>
            <a:pPr>
              <a:defRPr/>
            </a:pPr>
            <a:fld id="{409E9794-64E4-4765-A64C-FFFE6CE40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109784-E5B3-4AE7-AE7E-25DA439A483B}" type="slidenum">
              <a:rPr lang="ru-RU"/>
              <a:pPr/>
              <a:t>1</a:t>
            </a:fld>
            <a:endParaRPr lang="ru-RU"/>
          </a:p>
        </p:txBody>
      </p:sp>
      <p:sp>
        <p:nvSpPr>
          <p:cNvPr id="6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DBB1D-6C3C-40DE-8253-1B0F10D657C4}" type="slidenum">
              <a:rPr lang="ru-RU"/>
              <a:pPr/>
              <a:t>2</a:t>
            </a:fld>
            <a:endParaRPr 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9E9794-64E4-4765-A64C-FFFE6CE40E6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67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46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/>
                </a:p>
              </p:txBody>
            </p:sp>
            <p:sp>
              <p:nvSpPr>
                <p:cNvPr id="48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/>
                </a:p>
              </p:txBody>
            </p:sp>
            <p:sp>
              <p:nvSpPr>
                <p:cNvPr id="49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/>
                </a:p>
              </p:txBody>
            </p:sp>
          </p:grpSp>
          <p:grpSp>
            <p:nvGrpSpPr>
              <p:cNvPr id="3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" name="Rectangle 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" name="Rectangle 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ABCFB5-9E1D-4D64-A282-012E06CFD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2878B-3ABD-4BD4-83A2-EB48EB1AC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0845A-F7AB-4D52-806F-4C88284BD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58C83-BA63-44B6-9BF0-88D5C69E1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F315B-FF72-455E-9B1E-9BAED9B4F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BC6F7-26E2-4871-9C01-656753D44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12F2A-BF41-4C59-87D6-81ABCAA91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5ADEF-57B2-419F-A8BE-50609613E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90DE3-4E19-42AA-AC1F-52F97D038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C7AD-8BC9-4C40-8F46-F3A53BE52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CBC5E-92D5-43F1-8BBA-1565D8F7D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F1A01B56-F9E1-463B-A226-6A9C95F74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ru-RU" dirty="0">
                <a:solidFill>
                  <a:srgbClr val="C00000"/>
                </a:solidFill>
              </a:rPr>
              <a:t>Профориентационная работа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 в детском доме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ru-RU" dirty="0">
                <a:solidFill>
                  <a:srgbClr val="C00000"/>
                </a:solidFill>
              </a:rPr>
              <a:t>Трудовая дисциплина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b="0" dirty="0"/>
              <a:t>Своевременный приход на работу;</a:t>
            </a:r>
          </a:p>
          <a:p>
            <a:pPr eaLnBrk="1" hangingPunct="1"/>
            <a:r>
              <a:rPr lang="ru-RU" b="0" dirty="0"/>
              <a:t>Соблюдение установленной продолжительности рабочего дня;</a:t>
            </a:r>
          </a:p>
          <a:p>
            <a:pPr eaLnBrk="1" hangingPunct="1"/>
            <a:r>
              <a:rPr lang="ru-RU" b="0" dirty="0"/>
              <a:t>Точное исполнение трудовой задачи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Формы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dirty="0"/>
              <a:t>Дежурство</a:t>
            </a:r>
          </a:p>
        </p:txBody>
      </p:sp>
      <p:pic>
        <p:nvPicPr>
          <p:cNvPr id="4" name="Рисунок 3" descr="H:\DCIM\101MSDCF\DSC036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143116"/>
            <a:ext cx="5072098" cy="393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Формы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500174"/>
            <a:ext cx="7491412" cy="4714875"/>
          </a:xfrm>
        </p:spPr>
        <p:txBody>
          <a:bodyPr/>
          <a:lstStyle/>
          <a:p>
            <a:r>
              <a:rPr lang="ru-RU" b="0" dirty="0"/>
              <a:t>Экскурсии</a:t>
            </a:r>
          </a:p>
        </p:txBody>
      </p:sp>
      <p:pic>
        <p:nvPicPr>
          <p:cNvPr id="4" name="Рисунок 3" descr="C:\Documents and Settings\ADMIN\Рабочий стол\DSC036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43182"/>
            <a:ext cx="471490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DSC036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146462" y="1997282"/>
            <a:ext cx="4143404" cy="314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Формы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500174"/>
            <a:ext cx="7491412" cy="4714875"/>
          </a:xfrm>
        </p:spPr>
        <p:txBody>
          <a:bodyPr/>
          <a:lstStyle/>
          <a:p>
            <a:r>
              <a:rPr lang="ru-RU" b="0" dirty="0"/>
              <a:t>Работа в трудовой бригаде</a:t>
            </a:r>
          </a:p>
        </p:txBody>
      </p:sp>
      <p:pic>
        <p:nvPicPr>
          <p:cNvPr id="5" name="Рисунок 4" descr="D:\Мои документы\трудовая бригада 2010\трудовая бригада 2015\DSC059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214554"/>
            <a:ext cx="312579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Мои документы\трудовая бригада 2010\SAM_54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3116"/>
            <a:ext cx="3770330" cy="304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ои документы\трудовая бригада 2010\трудовая бригада 2015\DSC059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57562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Формы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00174"/>
            <a:ext cx="7491412" cy="4714875"/>
          </a:xfrm>
        </p:spPr>
        <p:txBody>
          <a:bodyPr/>
          <a:lstStyle/>
          <a:p>
            <a:r>
              <a:rPr lang="ru-RU" b="0" dirty="0"/>
              <a:t>Проектная деятельность</a:t>
            </a:r>
          </a:p>
          <a:p>
            <a:endParaRPr lang="ru-RU" b="0" dirty="0"/>
          </a:p>
        </p:txBody>
      </p:sp>
      <p:pic>
        <p:nvPicPr>
          <p:cNvPr id="5" name="Picture 2" descr="D:\Мои документы\ФОТОГРАФИИ\Фотографии\2017\летняя трудотерапия\DSC00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2143116"/>
            <a:ext cx="276226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D:\Мои документы\ФОТОГРАФИИ\Фотографии\2017\уборка в Роштанках\SAM_1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3116"/>
            <a:ext cx="2762267" cy="2071701"/>
          </a:xfrm>
          <a:prstGeom prst="rect">
            <a:avLst/>
          </a:prstGeom>
          <a:noFill/>
        </p:spPr>
      </p:pic>
      <p:pic>
        <p:nvPicPr>
          <p:cNvPr id="20484" name="Picture 4" descr="D:\Мои документы\ФОТОГРАФИИ\Фотографии\2017\зимние каникулы\DSC099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143116"/>
            <a:ext cx="2214578" cy="2952770"/>
          </a:xfrm>
          <a:prstGeom prst="rect">
            <a:avLst/>
          </a:prstGeom>
          <a:noFill/>
        </p:spPr>
      </p:pic>
      <p:pic>
        <p:nvPicPr>
          <p:cNvPr id="7" name="Рисунок 6" descr="D:\Мои документы\ФОТОГРАФИИ\Фотографии\2017\ЛЕТО\Трудовой десант\SAM_218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071942"/>
            <a:ext cx="3362325" cy="252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Мои документы\ФОТОГРАФИИ\Фотографии\2017\ЛЕТО\Трудовой десант\SAM_38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071942"/>
            <a:ext cx="343218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8887823-0D6B-4EDD-9DA3-FFF39B8D6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6" y="10794"/>
            <a:ext cx="3003798" cy="40050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11E7A5-81BA-4639-A539-EB739DC0FB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491" y="10794"/>
            <a:ext cx="3003798" cy="40050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1B0F10B-C85F-48BF-98F3-E16EBE5D15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79" y="3759540"/>
            <a:ext cx="4131280" cy="30984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19900F3-38D4-4487-8328-F14BB2562F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03" y="3934166"/>
            <a:ext cx="3975770" cy="298182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BA028CE-F87E-463B-85F2-A7A5750A2C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08" y="-10800"/>
            <a:ext cx="2682865" cy="40266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Принципы формирования трудового сознания и трудовой активности</a:t>
            </a: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500166" y="1500174"/>
            <a:ext cx="7491412" cy="47148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Труд</a:t>
            </a:r>
            <a:r>
              <a:rPr kumimoji="0" lang="ru-RU" sz="2000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социально значим;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ru-RU" sz="2000" kern="0" baseline="0" dirty="0">
                <a:latin typeface="+mn-lt"/>
              </a:rPr>
              <a:t>Результат</a:t>
            </a:r>
            <a:r>
              <a:rPr lang="ru-RU" sz="2000" kern="0" dirty="0">
                <a:latin typeface="+mn-lt"/>
              </a:rPr>
              <a:t> труда- полезный продукт;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Труд</a:t>
            </a:r>
            <a:r>
              <a:rPr kumimoji="0" lang="ru-RU" sz="2000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должен быть коллективным;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ru-RU" sz="2000" kern="0" baseline="0" dirty="0">
                <a:latin typeface="+mn-lt"/>
              </a:rPr>
              <a:t>Контроль</a:t>
            </a:r>
            <a:r>
              <a:rPr lang="ru-RU" sz="2000" kern="0" dirty="0">
                <a:latin typeface="+mn-lt"/>
              </a:rPr>
              <a:t> за выполнением работы;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6" name="Picture 2" descr="D:\Мои документы\ФОТОГРАФИИ\Фотографии\2017\Работа на огороде\SAM_2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3071810"/>
            <a:ext cx="2762269" cy="2071702"/>
          </a:xfrm>
          <a:prstGeom prst="rect">
            <a:avLst/>
          </a:prstGeom>
          <a:noFill/>
        </p:spPr>
      </p:pic>
      <p:pic>
        <p:nvPicPr>
          <p:cNvPr id="6" name="Рисунок 5" descr="D:\Мои документы\трудовая бригада 2010\трудовая бригада 2017\SAM_38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071810"/>
            <a:ext cx="268763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ои документы\трудовая бригада 2010\трудовая бригада 2017\DSC015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643446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Мои документы\ФОТОГРАФИИ\Фотографии\2017\Работа на огороде\SAM_2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643446"/>
            <a:ext cx="2714644" cy="2035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porting Progress or Status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74</TotalTime>
  <Words>64</Words>
  <Application>Microsoft Office PowerPoint</Application>
  <PresentationFormat>Экран (4:3)</PresentationFormat>
  <Paragraphs>21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Wingdings</vt:lpstr>
      <vt:lpstr>Reporting Progress or Status</vt:lpstr>
      <vt:lpstr>Профориентационная работа  в детском доме</vt:lpstr>
      <vt:lpstr>Трудовая дисциплина</vt:lpstr>
      <vt:lpstr>Формы работы</vt:lpstr>
      <vt:lpstr>Формы работы</vt:lpstr>
      <vt:lpstr>Формы работы</vt:lpstr>
      <vt:lpstr>Формы работы</vt:lpstr>
      <vt:lpstr>Презентация PowerPoint</vt:lpstr>
      <vt:lpstr>Принципы формирования трудового сознания и трудовой активности</vt:lpstr>
    </vt:vector>
  </TitlesOfParts>
  <Company>DETDOM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Профориентационная работа  в детском доме</dc:title>
  <dc:creator>ADMIN</dc:creator>
  <cp:lastModifiedBy>SECRETAR</cp:lastModifiedBy>
  <cp:revision>9</cp:revision>
  <cp:lastPrinted>1601-01-01T00:00:00Z</cp:lastPrinted>
  <dcterms:created xsi:type="dcterms:W3CDTF">2018-03-29T15:31:46Z</dcterms:created>
  <dcterms:modified xsi:type="dcterms:W3CDTF">2022-09-24T10:00:56Z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1049</vt:i4>
  </property>
</Properties>
</file>