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66" r:id="rId3"/>
    <p:sldId id="267" r:id="rId4"/>
    <p:sldId id="268" r:id="rId5"/>
    <p:sldId id="269" r:id="rId6"/>
    <p:sldId id="270" r:id="rId7"/>
    <p:sldId id="271" r:id="rId8"/>
    <p:sldId id="272" r:id="rId9"/>
    <p:sldId id="273" r:id="rId10"/>
    <p:sldId id="274" r:id="rId11"/>
    <p:sldId id="275" r:id="rId12"/>
    <p:sldId id="257" r:id="rId13"/>
    <p:sldId id="258" r:id="rId14"/>
    <p:sldId id="259" r:id="rId15"/>
    <p:sldId id="260" r:id="rId16"/>
    <p:sldId id="261" r:id="rId17"/>
    <p:sldId id="262" r:id="rId18"/>
    <p:sldId id="263" r:id="rId19"/>
    <p:sldId id="264" r:id="rId20"/>
    <p:sldId id="265" r:id="rId2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61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9/24/2022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9/24/2022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9/24/2022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9/24/2022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9/24/2022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9/24/2022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9/24/2022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9/24/2022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9/24/2022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9/24/2022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58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72047" y="1201784"/>
            <a:ext cx="9832566" cy="3575598"/>
          </a:xfrm>
        </p:spPr>
        <p:txBody>
          <a:bodyPr>
            <a:normAutofit/>
          </a:bodyPr>
          <a:lstStyle/>
          <a:p>
            <a:pPr algn="ctr"/>
            <a:r>
              <a:rPr lang="ru-RU" sz="9600" b="1" dirty="0" smtClean="0"/>
              <a:t>Работа </a:t>
            </a:r>
            <a:r>
              <a:rPr lang="ru-RU" sz="9600" b="1" smtClean="0"/>
              <a:t>с </a:t>
            </a:r>
            <a:r>
              <a:rPr lang="ru-RU" sz="9600" b="1" smtClean="0"/>
              <a:t>терминами</a:t>
            </a:r>
            <a:endParaRPr lang="ru-RU" sz="96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54481" y="4777379"/>
            <a:ext cx="9950132" cy="1126283"/>
          </a:xfrm>
        </p:spPr>
        <p:txBody>
          <a:bodyPr/>
          <a:lstStyle/>
          <a:p>
            <a:pPr algn="ctr"/>
            <a:r>
              <a:rPr lang="ru-RU" b="1" dirty="0" smtClean="0"/>
              <a:t>Окружающий мир </a:t>
            </a:r>
            <a:r>
              <a:rPr lang="ru-RU" b="1" dirty="0" err="1" smtClean="0"/>
              <a:t>А.Н.Казаков</a:t>
            </a:r>
            <a:r>
              <a:rPr lang="ru-RU" b="1" dirty="0" smtClean="0"/>
              <a:t>, </a:t>
            </a:r>
            <a:r>
              <a:rPr lang="ru-RU" b="1" dirty="0" err="1" smtClean="0"/>
              <a:t>Н.Я.Дмитриева</a:t>
            </a:r>
            <a:r>
              <a:rPr lang="ru-RU" b="1" dirty="0" smtClean="0"/>
              <a:t> 3 класс</a:t>
            </a:r>
          </a:p>
          <a:p>
            <a:pPr algn="ctr"/>
            <a:r>
              <a:rPr lang="ru-RU" b="1" dirty="0" smtClean="0"/>
              <a:t>(система </a:t>
            </a:r>
            <a:r>
              <a:rPr lang="ru-RU" b="1" dirty="0" err="1" smtClean="0"/>
              <a:t>Л.В.Занкова</a:t>
            </a:r>
            <a:r>
              <a:rPr lang="ru-RU" b="1" dirty="0" smtClean="0"/>
              <a:t>)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439322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844770"/>
          </a:xfrm>
        </p:spPr>
        <p:txBody>
          <a:bodyPr>
            <a:normAutofit fontScale="90000"/>
          </a:bodyPr>
          <a:lstStyle/>
          <a:p>
            <a:r>
              <a:rPr lang="ru-RU" sz="6000" b="1" dirty="0" smtClean="0"/>
              <a:t> Важнейшее свойство почвы:</a:t>
            </a:r>
            <a:endParaRPr lang="ru-RU" sz="60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89212" y="2939142"/>
            <a:ext cx="8915400" cy="2972079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24240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92925" y="624109"/>
            <a:ext cx="8911687" cy="3621319"/>
          </a:xfrm>
        </p:spPr>
        <p:txBody>
          <a:bodyPr>
            <a:normAutofit/>
          </a:bodyPr>
          <a:lstStyle/>
          <a:p>
            <a:pPr algn="ctr"/>
            <a:r>
              <a:rPr lang="ru-RU" sz="8800" b="1" dirty="0" smtClean="0"/>
              <a:t>ПРОВЕРЬ СЕБЯ</a:t>
            </a:r>
            <a:endParaRPr lang="ru-RU" sz="88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97389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dirty="0" smtClean="0"/>
              <a:t>Погода – это …</a:t>
            </a:r>
            <a:endParaRPr lang="ru-RU" sz="60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ru-RU" sz="4000" dirty="0"/>
              <a:t>с</a:t>
            </a:r>
            <a:r>
              <a:rPr lang="ru-RU" sz="4000" dirty="0" smtClean="0"/>
              <a:t>остояние атмосферы в данном районе в определённый момент времени или за сутки, неделю, месяц.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1870172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dirty="0" smtClean="0"/>
              <a:t>Климат  – это …</a:t>
            </a:r>
            <a:endParaRPr lang="ru-RU" sz="60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ru-RU" sz="4000" dirty="0"/>
              <a:t>м</a:t>
            </a:r>
            <a:r>
              <a:rPr lang="ru-RU" sz="4000" dirty="0" smtClean="0"/>
              <a:t>ноголетний режим погоды, характерный для данной местности.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1561487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dirty="0" smtClean="0"/>
              <a:t>Показатели погоды: </a:t>
            </a:r>
            <a:endParaRPr lang="ru-RU" sz="60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000" dirty="0"/>
              <a:t>т</a:t>
            </a:r>
            <a:r>
              <a:rPr lang="ru-RU" sz="4000" dirty="0" smtClean="0"/>
              <a:t>емпература и влажность воздуха;</a:t>
            </a:r>
          </a:p>
          <a:p>
            <a:r>
              <a:rPr lang="ru-RU" sz="4000" dirty="0"/>
              <a:t>а</a:t>
            </a:r>
            <a:r>
              <a:rPr lang="ru-RU" sz="4000" dirty="0" smtClean="0"/>
              <a:t>тмосферное давление;</a:t>
            </a:r>
          </a:p>
          <a:p>
            <a:r>
              <a:rPr lang="ru-RU" sz="4000" dirty="0"/>
              <a:t>н</a:t>
            </a:r>
            <a:r>
              <a:rPr lang="ru-RU" sz="4000" dirty="0" smtClean="0"/>
              <a:t>аправление и сила ветра;</a:t>
            </a:r>
          </a:p>
          <a:p>
            <a:r>
              <a:rPr lang="ru-RU" sz="4000" dirty="0"/>
              <a:t>а</a:t>
            </a:r>
            <a:r>
              <a:rPr lang="ru-RU" sz="4000" dirty="0" smtClean="0"/>
              <a:t>тмосферные осадки.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2961796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dirty="0" smtClean="0"/>
              <a:t>Показатели климата:</a:t>
            </a:r>
            <a:endParaRPr lang="ru-RU" sz="60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000" dirty="0"/>
              <a:t>с</a:t>
            </a:r>
            <a:r>
              <a:rPr lang="ru-RU" sz="4000" dirty="0" smtClean="0"/>
              <a:t>реднегодовая температура воздуха;</a:t>
            </a:r>
          </a:p>
          <a:p>
            <a:r>
              <a:rPr lang="ru-RU" sz="4000" dirty="0"/>
              <a:t>п</a:t>
            </a:r>
            <a:r>
              <a:rPr lang="ru-RU" sz="4000" dirty="0" smtClean="0"/>
              <a:t>реобладающее направление ветров;</a:t>
            </a:r>
          </a:p>
          <a:p>
            <a:r>
              <a:rPr lang="ru-RU" sz="4000" dirty="0"/>
              <a:t>г</a:t>
            </a:r>
            <a:r>
              <a:rPr lang="ru-RU" sz="4000" dirty="0" smtClean="0"/>
              <a:t>одовое количество осадков.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2031885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dirty="0" smtClean="0"/>
              <a:t>Тепловые пояса:</a:t>
            </a:r>
            <a:endParaRPr lang="ru-RU" sz="60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000" dirty="0" smtClean="0"/>
              <a:t>жаркий,</a:t>
            </a:r>
          </a:p>
          <a:p>
            <a:r>
              <a:rPr lang="ru-RU" sz="4000" dirty="0"/>
              <a:t>д</a:t>
            </a:r>
            <a:r>
              <a:rPr lang="ru-RU" sz="4000" dirty="0" smtClean="0"/>
              <a:t>ва умеренных,</a:t>
            </a:r>
          </a:p>
          <a:p>
            <a:r>
              <a:rPr lang="ru-RU" sz="4000" dirty="0"/>
              <a:t>д</a:t>
            </a:r>
            <a:r>
              <a:rPr lang="ru-RU" sz="4000" dirty="0" smtClean="0"/>
              <a:t>ва холодных.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108946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76995" y="624109"/>
            <a:ext cx="9427618" cy="1674953"/>
          </a:xfrm>
        </p:spPr>
        <p:txBody>
          <a:bodyPr>
            <a:normAutofit fontScale="90000"/>
          </a:bodyPr>
          <a:lstStyle/>
          <a:p>
            <a:r>
              <a:rPr lang="ru-RU" sz="6000" b="1" dirty="0" smtClean="0"/>
              <a:t>Основные климатические пояса:</a:t>
            </a:r>
            <a:endParaRPr lang="ru-RU" sz="60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85554" y="2547256"/>
            <a:ext cx="9519058" cy="3958047"/>
          </a:xfrm>
        </p:spPr>
        <p:txBody>
          <a:bodyPr>
            <a:normAutofit/>
          </a:bodyPr>
          <a:lstStyle/>
          <a:p>
            <a:r>
              <a:rPr lang="ru-RU" sz="4000" dirty="0"/>
              <a:t>э</a:t>
            </a:r>
            <a:r>
              <a:rPr lang="ru-RU" sz="4000" dirty="0" smtClean="0"/>
              <a:t>кваториальный,</a:t>
            </a:r>
          </a:p>
          <a:p>
            <a:r>
              <a:rPr lang="ru-RU" sz="4000" dirty="0"/>
              <a:t>д</a:t>
            </a:r>
            <a:r>
              <a:rPr lang="ru-RU" sz="4000" dirty="0" smtClean="0"/>
              <a:t>ва тропических,</a:t>
            </a:r>
          </a:p>
          <a:p>
            <a:r>
              <a:rPr lang="ru-RU" sz="4000" dirty="0"/>
              <a:t>д</a:t>
            </a:r>
            <a:r>
              <a:rPr lang="ru-RU" sz="4000" dirty="0" smtClean="0"/>
              <a:t>ва умеренных,</a:t>
            </a:r>
          </a:p>
          <a:p>
            <a:r>
              <a:rPr lang="ru-RU" sz="4000" dirty="0"/>
              <a:t>д</a:t>
            </a:r>
            <a:r>
              <a:rPr lang="ru-RU" sz="4000" dirty="0" smtClean="0"/>
              <a:t>ва полярных (арктический и антарктический)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3148754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97428" y="624110"/>
            <a:ext cx="8911687" cy="1280890"/>
          </a:xfrm>
        </p:spPr>
        <p:txBody>
          <a:bodyPr>
            <a:normAutofit/>
          </a:bodyPr>
          <a:lstStyle/>
          <a:p>
            <a:r>
              <a:rPr lang="ru-RU" sz="6000" b="1" dirty="0" smtClean="0"/>
              <a:t>Почва – это …</a:t>
            </a:r>
            <a:endParaRPr lang="ru-RU" sz="60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000" dirty="0"/>
              <a:t>в</a:t>
            </a:r>
            <a:r>
              <a:rPr lang="ru-RU" sz="4000" dirty="0" smtClean="0"/>
              <a:t>ерхний плодородный слой земли.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91807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dirty="0" smtClean="0"/>
              <a:t>Состав почвы:</a:t>
            </a:r>
            <a:endParaRPr lang="ru-RU" sz="60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endParaRPr lang="ru-RU" dirty="0" smtClean="0"/>
          </a:p>
          <a:p>
            <a:r>
              <a:rPr lang="ru-RU" sz="4000" dirty="0"/>
              <a:t>в</a:t>
            </a:r>
            <a:r>
              <a:rPr lang="ru-RU" sz="4000" dirty="0" smtClean="0"/>
              <a:t>оздух,</a:t>
            </a:r>
          </a:p>
          <a:p>
            <a:r>
              <a:rPr lang="ru-RU" sz="4000" dirty="0"/>
              <a:t>п</a:t>
            </a:r>
            <a:r>
              <a:rPr lang="ru-RU" sz="4000" dirty="0" smtClean="0"/>
              <a:t>есок и глина,</a:t>
            </a:r>
          </a:p>
          <a:p>
            <a:r>
              <a:rPr lang="ru-RU" sz="4000" dirty="0" smtClean="0"/>
              <a:t>вода,</a:t>
            </a:r>
          </a:p>
          <a:p>
            <a:r>
              <a:rPr lang="ru-RU" sz="4000" dirty="0"/>
              <a:t>п</a:t>
            </a:r>
            <a:r>
              <a:rPr lang="ru-RU" sz="4000" dirty="0" smtClean="0"/>
              <a:t>ерегной,</a:t>
            </a:r>
          </a:p>
          <a:p>
            <a:r>
              <a:rPr lang="ru-RU" sz="4000" dirty="0"/>
              <a:t>м</a:t>
            </a:r>
            <a:r>
              <a:rPr lang="ru-RU" sz="4000" dirty="0" smtClean="0"/>
              <a:t>инеральные соли</a:t>
            </a:r>
          </a:p>
          <a:p>
            <a:pPr marL="0" indent="0">
              <a:buNone/>
            </a:pP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493966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dirty="0" smtClean="0"/>
              <a:t>Погода – это …</a:t>
            </a:r>
            <a:endParaRPr lang="ru-RU" sz="60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3536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844770"/>
          </a:xfrm>
        </p:spPr>
        <p:txBody>
          <a:bodyPr>
            <a:normAutofit fontScale="90000"/>
          </a:bodyPr>
          <a:lstStyle/>
          <a:p>
            <a:r>
              <a:rPr lang="ru-RU" sz="6000" b="1" dirty="0" smtClean="0"/>
              <a:t> Важнейшее свойство почвы:</a:t>
            </a:r>
            <a:endParaRPr lang="ru-RU" sz="60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89212" y="2939142"/>
            <a:ext cx="8915400" cy="2972079"/>
          </a:xfrm>
        </p:spPr>
        <p:txBody>
          <a:bodyPr>
            <a:normAutofit/>
          </a:bodyPr>
          <a:lstStyle/>
          <a:p>
            <a:r>
              <a:rPr lang="ru-RU" sz="6000" dirty="0"/>
              <a:t>п</a:t>
            </a:r>
            <a:r>
              <a:rPr lang="ru-RU" sz="6000" smtClean="0"/>
              <a:t>лодородие</a:t>
            </a:r>
            <a:endParaRPr lang="ru-RU" sz="6000" dirty="0"/>
          </a:p>
        </p:txBody>
      </p:sp>
    </p:spTree>
    <p:extLst>
      <p:ext uri="{BB962C8B-B14F-4D97-AF65-F5344CB8AC3E}">
        <p14:creationId xmlns:p14="http://schemas.microsoft.com/office/powerpoint/2010/main" val="4188435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dirty="0" smtClean="0"/>
              <a:t>Климат  – это …</a:t>
            </a:r>
            <a:endParaRPr lang="ru-RU" sz="60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3874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dirty="0" smtClean="0"/>
              <a:t>Показатели погоды: </a:t>
            </a:r>
            <a:endParaRPr lang="ru-RU" sz="60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3760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dirty="0" smtClean="0"/>
              <a:t>Показатели климата:</a:t>
            </a:r>
            <a:endParaRPr lang="ru-RU" sz="60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5857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dirty="0" smtClean="0"/>
              <a:t>Тепловые пояса:</a:t>
            </a:r>
            <a:endParaRPr lang="ru-RU" sz="60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7367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76995" y="624110"/>
            <a:ext cx="9427618" cy="1280890"/>
          </a:xfrm>
        </p:spPr>
        <p:txBody>
          <a:bodyPr>
            <a:normAutofit/>
          </a:bodyPr>
          <a:lstStyle/>
          <a:p>
            <a:r>
              <a:rPr lang="ru-RU" sz="6000" b="1" dirty="0" smtClean="0"/>
              <a:t>Климатические пояса:</a:t>
            </a:r>
            <a:endParaRPr lang="ru-RU" sz="60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85554" y="2133600"/>
            <a:ext cx="9519058" cy="3777622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47665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97428" y="624110"/>
            <a:ext cx="8911687" cy="1280890"/>
          </a:xfrm>
        </p:spPr>
        <p:txBody>
          <a:bodyPr>
            <a:normAutofit/>
          </a:bodyPr>
          <a:lstStyle/>
          <a:p>
            <a:r>
              <a:rPr lang="ru-RU" sz="6000" b="1" dirty="0" smtClean="0"/>
              <a:t>Почва – это …</a:t>
            </a:r>
            <a:endParaRPr lang="ru-RU" sz="60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1942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dirty="0" smtClean="0"/>
              <a:t>Состав почвы:</a:t>
            </a:r>
            <a:endParaRPr lang="ru-RU" sz="60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6187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Легкий дым">
  <a:themeElements>
    <a:clrScheme name="Wisp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44</TotalTime>
  <Words>176</Words>
  <Application>Microsoft Office PowerPoint</Application>
  <PresentationFormat>Широкоэкранный</PresentationFormat>
  <Paragraphs>46</Paragraphs>
  <Slides>20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4" baseType="lpstr">
      <vt:lpstr>Arial</vt:lpstr>
      <vt:lpstr>Century Gothic</vt:lpstr>
      <vt:lpstr>Wingdings 3</vt:lpstr>
      <vt:lpstr>Легкий дым</vt:lpstr>
      <vt:lpstr>Работа с терминами</vt:lpstr>
      <vt:lpstr>Погода – это …</vt:lpstr>
      <vt:lpstr>Климат  – это …</vt:lpstr>
      <vt:lpstr>Показатели погоды: </vt:lpstr>
      <vt:lpstr>Показатели климата:</vt:lpstr>
      <vt:lpstr>Тепловые пояса:</vt:lpstr>
      <vt:lpstr>Климатические пояса:</vt:lpstr>
      <vt:lpstr>Почва – это …</vt:lpstr>
      <vt:lpstr>Состав почвы:</vt:lpstr>
      <vt:lpstr> Важнейшее свойство почвы:</vt:lpstr>
      <vt:lpstr>ПРОВЕРЬ СЕБЯ</vt:lpstr>
      <vt:lpstr>Погода – это …</vt:lpstr>
      <vt:lpstr>Климат  – это …</vt:lpstr>
      <vt:lpstr>Показатели погоды: </vt:lpstr>
      <vt:lpstr>Показатели климата:</vt:lpstr>
      <vt:lpstr>Тепловые пояса:</vt:lpstr>
      <vt:lpstr>Основные климатические пояса:</vt:lpstr>
      <vt:lpstr>Почва – это …</vt:lpstr>
      <vt:lpstr>Состав почвы:</vt:lpstr>
      <vt:lpstr> Важнейшее свойство почвы: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Диктант терминов №1</dc:title>
  <dc:creator>Пользователь</dc:creator>
  <cp:lastModifiedBy>Пользователь</cp:lastModifiedBy>
  <cp:revision>7</cp:revision>
  <dcterms:created xsi:type="dcterms:W3CDTF">2022-09-24T09:52:18Z</dcterms:created>
  <dcterms:modified xsi:type="dcterms:W3CDTF">2022-09-24T11:41:57Z</dcterms:modified>
</cp:coreProperties>
</file>