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4" r:id="rId1"/>
  </p:sldMasterIdLst>
  <p:notesMasterIdLst>
    <p:notesMasterId r:id="rId20"/>
  </p:notesMasterIdLst>
  <p:sldIdLst>
    <p:sldId id="273" r:id="rId2"/>
    <p:sldId id="258" r:id="rId3"/>
    <p:sldId id="259" r:id="rId4"/>
    <p:sldId id="276" r:id="rId5"/>
    <p:sldId id="260" r:id="rId6"/>
    <p:sldId id="262" r:id="rId7"/>
    <p:sldId id="263" r:id="rId8"/>
    <p:sldId id="264" r:id="rId9"/>
    <p:sldId id="265" r:id="rId10"/>
    <p:sldId id="266" r:id="rId11"/>
    <p:sldId id="270" r:id="rId12"/>
    <p:sldId id="271" r:id="rId13"/>
    <p:sldId id="272" r:id="rId14"/>
    <p:sldId id="278" r:id="rId15"/>
    <p:sldId id="277" r:id="rId16"/>
    <p:sldId id="274" r:id="rId17"/>
    <p:sldId id="268" r:id="rId18"/>
    <p:sldId id="279" r:id="rId19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548" autoAdjust="0"/>
  </p:normalViewPr>
  <p:slideViewPr>
    <p:cSldViewPr snapToGrid="0">
      <p:cViewPr>
        <p:scale>
          <a:sx n="85" d="100"/>
          <a:sy n="85" d="100"/>
        </p:scale>
        <p:origin x="-77" y="-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A5B371-F5A9-4473-A25D-280D039D06BA}" type="doc">
      <dgm:prSet loTypeId="urn:microsoft.com/office/officeart/2008/layout/VerticalCurvedList" loCatId="list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B6D9229F-16EE-4EAE-9156-D095A304E2BF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Обеспечение эмоционального благополучия </a:t>
          </a:r>
          <a:endParaRPr lang="ru-RU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7B2F614-5BF2-4F83-A6F5-3C75578BFB4A}" type="parTrans" cxnId="{BBD9B203-06A0-46F1-8370-98F768618DE1}">
      <dgm:prSet/>
      <dgm:spPr/>
      <dgm:t>
        <a:bodyPr/>
        <a:lstStyle/>
        <a:p>
          <a:endParaRPr lang="ru-RU"/>
        </a:p>
      </dgm:t>
    </dgm:pt>
    <dgm:pt modelId="{6682361E-3CF2-4FFE-B528-E1F5381B8C65}" type="sibTrans" cxnId="{BBD9B203-06A0-46F1-8370-98F768618DE1}">
      <dgm:prSet/>
      <dgm:spPr/>
      <dgm:t>
        <a:bodyPr/>
        <a:lstStyle/>
        <a:p>
          <a:endParaRPr lang="ru-RU"/>
        </a:p>
      </dgm:t>
    </dgm:pt>
    <dgm:pt modelId="{06900EAB-7374-4A30-A9C7-F6C3C3BC0F89}">
      <dgm:prSet phldrT="[Текст]"/>
      <dgm:spPr/>
      <dgm:t>
        <a:bodyPr/>
        <a:lstStyle/>
        <a:p>
          <a:r>
            <a:rPr lang="ru-RU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Поддержка индивидуальности и инициативы детей</a:t>
          </a:r>
          <a:endParaRPr lang="ru-RU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37A6BA5-3A94-493A-AC49-68837F20773F}" type="parTrans" cxnId="{BBD85E0E-96A5-45DC-AE65-4F59B9D7A172}">
      <dgm:prSet/>
      <dgm:spPr/>
      <dgm:t>
        <a:bodyPr/>
        <a:lstStyle/>
        <a:p>
          <a:endParaRPr lang="ru-RU"/>
        </a:p>
      </dgm:t>
    </dgm:pt>
    <dgm:pt modelId="{AAF00ADB-3E02-4FD0-8E8B-35F1084A8376}" type="sibTrans" cxnId="{BBD85E0E-96A5-45DC-AE65-4F59B9D7A172}">
      <dgm:prSet/>
      <dgm:spPr/>
      <dgm:t>
        <a:bodyPr/>
        <a:lstStyle/>
        <a:p>
          <a:endParaRPr lang="ru-RU"/>
        </a:p>
      </dgm:t>
    </dgm:pt>
    <dgm:pt modelId="{DA05E925-B79D-455F-B5A1-662103F5AA93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Установление правил взаимодействия в различных ситуациях</a:t>
          </a:r>
          <a:endParaRPr lang="ru-RU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F26184B-95E6-4B3C-A07D-8B038EF42009}" type="parTrans" cxnId="{6A9016C2-55DD-40C2-8D86-86ED5A74BBB5}">
      <dgm:prSet/>
      <dgm:spPr/>
      <dgm:t>
        <a:bodyPr/>
        <a:lstStyle/>
        <a:p>
          <a:endParaRPr lang="ru-RU"/>
        </a:p>
      </dgm:t>
    </dgm:pt>
    <dgm:pt modelId="{FBF1AC1B-9A44-4B9B-BDCC-5E07A77A455E}" type="sibTrans" cxnId="{6A9016C2-55DD-40C2-8D86-86ED5A74BBB5}">
      <dgm:prSet/>
      <dgm:spPr/>
      <dgm:t>
        <a:bodyPr/>
        <a:lstStyle/>
        <a:p>
          <a:endParaRPr lang="ru-RU"/>
        </a:p>
      </dgm:t>
    </dgm:pt>
    <dgm:pt modelId="{51661772-4460-4411-A0F5-DF92091AF1FA}" type="pres">
      <dgm:prSet presAssocID="{9BA5B371-F5A9-4473-A25D-280D039D06B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820A17EB-6045-47CC-8C71-0DEC3CB02EDE}" type="pres">
      <dgm:prSet presAssocID="{9BA5B371-F5A9-4473-A25D-280D039D06BA}" presName="Name1" presStyleCnt="0"/>
      <dgm:spPr/>
    </dgm:pt>
    <dgm:pt modelId="{D290B732-C2C2-4BBC-B99A-B6275E461F1D}" type="pres">
      <dgm:prSet presAssocID="{9BA5B371-F5A9-4473-A25D-280D039D06BA}" presName="cycle" presStyleCnt="0"/>
      <dgm:spPr/>
    </dgm:pt>
    <dgm:pt modelId="{0D3CBF49-2EAE-4BEF-9DA1-CA8A3A9C5DDC}" type="pres">
      <dgm:prSet presAssocID="{9BA5B371-F5A9-4473-A25D-280D039D06BA}" presName="srcNode" presStyleLbl="node1" presStyleIdx="0" presStyleCnt="3"/>
      <dgm:spPr/>
    </dgm:pt>
    <dgm:pt modelId="{62D7EEF9-876C-4BE7-BF50-00EC88DB9FC7}" type="pres">
      <dgm:prSet presAssocID="{9BA5B371-F5A9-4473-A25D-280D039D06BA}" presName="conn" presStyleLbl="parChTrans1D2" presStyleIdx="0" presStyleCnt="1"/>
      <dgm:spPr/>
      <dgm:t>
        <a:bodyPr/>
        <a:lstStyle/>
        <a:p>
          <a:endParaRPr lang="ru-RU"/>
        </a:p>
      </dgm:t>
    </dgm:pt>
    <dgm:pt modelId="{A782E63A-1192-4D8C-A371-4E7963821790}" type="pres">
      <dgm:prSet presAssocID="{9BA5B371-F5A9-4473-A25D-280D039D06BA}" presName="extraNode" presStyleLbl="node1" presStyleIdx="0" presStyleCnt="3"/>
      <dgm:spPr/>
    </dgm:pt>
    <dgm:pt modelId="{3A958EFC-F9FA-441E-941C-FD44BE4619FF}" type="pres">
      <dgm:prSet presAssocID="{9BA5B371-F5A9-4473-A25D-280D039D06BA}" presName="dstNode" presStyleLbl="node1" presStyleIdx="0" presStyleCnt="3"/>
      <dgm:spPr/>
    </dgm:pt>
    <dgm:pt modelId="{D167800F-FB8C-4D32-98F9-C63791554068}" type="pres">
      <dgm:prSet presAssocID="{B6D9229F-16EE-4EAE-9156-D095A304E2BF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473D78-A336-491B-8364-6415EFFD6C81}" type="pres">
      <dgm:prSet presAssocID="{B6D9229F-16EE-4EAE-9156-D095A304E2BF}" presName="accent_1" presStyleCnt="0"/>
      <dgm:spPr/>
    </dgm:pt>
    <dgm:pt modelId="{01F3A531-49F4-4F47-8E8E-ADD3D85FCEF7}" type="pres">
      <dgm:prSet presAssocID="{B6D9229F-16EE-4EAE-9156-D095A304E2BF}" presName="accentRepeatNode" presStyleLbl="solidFgAcc1" presStyleIdx="0" presStyleCnt="3"/>
      <dgm:spPr/>
    </dgm:pt>
    <dgm:pt modelId="{F2057618-9CAC-4846-9819-5BC5F046D44B}" type="pres">
      <dgm:prSet presAssocID="{06900EAB-7374-4A30-A9C7-F6C3C3BC0F89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F08F32-F8DC-4C47-9BCB-8C9F61F5D43D}" type="pres">
      <dgm:prSet presAssocID="{06900EAB-7374-4A30-A9C7-F6C3C3BC0F89}" presName="accent_2" presStyleCnt="0"/>
      <dgm:spPr/>
    </dgm:pt>
    <dgm:pt modelId="{A12C1C1A-5285-4BF9-B8CF-560E5D0F1C90}" type="pres">
      <dgm:prSet presAssocID="{06900EAB-7374-4A30-A9C7-F6C3C3BC0F89}" presName="accentRepeatNode" presStyleLbl="solidFgAcc1" presStyleIdx="1" presStyleCnt="3"/>
      <dgm:spPr/>
    </dgm:pt>
    <dgm:pt modelId="{F654C2C9-A306-4468-A4E2-CB67E9303AA8}" type="pres">
      <dgm:prSet presAssocID="{DA05E925-B79D-455F-B5A1-662103F5AA93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1CCE9D-A092-4C23-A3A2-57A766F3FA80}" type="pres">
      <dgm:prSet presAssocID="{DA05E925-B79D-455F-B5A1-662103F5AA93}" presName="accent_3" presStyleCnt="0"/>
      <dgm:spPr/>
    </dgm:pt>
    <dgm:pt modelId="{204A0C98-FA98-40EC-931B-0402C6477FF7}" type="pres">
      <dgm:prSet presAssocID="{DA05E925-B79D-455F-B5A1-662103F5AA93}" presName="accentRepeatNode" presStyleLbl="solidFgAcc1" presStyleIdx="2" presStyleCnt="3"/>
      <dgm:spPr/>
    </dgm:pt>
  </dgm:ptLst>
  <dgm:cxnLst>
    <dgm:cxn modelId="{5EC97594-F0E0-43C9-B281-70D3A10AAAAC}" type="presOf" srcId="{9BA5B371-F5A9-4473-A25D-280D039D06BA}" destId="{51661772-4460-4411-A0F5-DF92091AF1FA}" srcOrd="0" destOrd="0" presId="urn:microsoft.com/office/officeart/2008/layout/VerticalCurvedList"/>
    <dgm:cxn modelId="{FDD61947-4794-4138-A337-F208B585EAF1}" type="presOf" srcId="{06900EAB-7374-4A30-A9C7-F6C3C3BC0F89}" destId="{F2057618-9CAC-4846-9819-5BC5F046D44B}" srcOrd="0" destOrd="0" presId="urn:microsoft.com/office/officeart/2008/layout/VerticalCurvedList"/>
    <dgm:cxn modelId="{6A9016C2-55DD-40C2-8D86-86ED5A74BBB5}" srcId="{9BA5B371-F5A9-4473-A25D-280D039D06BA}" destId="{DA05E925-B79D-455F-B5A1-662103F5AA93}" srcOrd="2" destOrd="0" parTransId="{6F26184B-95E6-4B3C-A07D-8B038EF42009}" sibTransId="{FBF1AC1B-9A44-4B9B-BDCC-5E07A77A455E}"/>
    <dgm:cxn modelId="{F18EB01A-F5BB-4734-8333-D08726DF74C7}" type="presOf" srcId="{B6D9229F-16EE-4EAE-9156-D095A304E2BF}" destId="{D167800F-FB8C-4D32-98F9-C63791554068}" srcOrd="0" destOrd="0" presId="urn:microsoft.com/office/officeart/2008/layout/VerticalCurvedList"/>
    <dgm:cxn modelId="{BBD85E0E-96A5-45DC-AE65-4F59B9D7A172}" srcId="{9BA5B371-F5A9-4473-A25D-280D039D06BA}" destId="{06900EAB-7374-4A30-A9C7-F6C3C3BC0F89}" srcOrd="1" destOrd="0" parTransId="{D37A6BA5-3A94-493A-AC49-68837F20773F}" sibTransId="{AAF00ADB-3E02-4FD0-8E8B-35F1084A8376}"/>
    <dgm:cxn modelId="{BBD9B203-06A0-46F1-8370-98F768618DE1}" srcId="{9BA5B371-F5A9-4473-A25D-280D039D06BA}" destId="{B6D9229F-16EE-4EAE-9156-D095A304E2BF}" srcOrd="0" destOrd="0" parTransId="{97B2F614-5BF2-4F83-A6F5-3C75578BFB4A}" sibTransId="{6682361E-3CF2-4FFE-B528-E1F5381B8C65}"/>
    <dgm:cxn modelId="{593AD8B9-FEF6-4EA7-B56B-562869943795}" type="presOf" srcId="{6682361E-3CF2-4FFE-B528-E1F5381B8C65}" destId="{62D7EEF9-876C-4BE7-BF50-00EC88DB9FC7}" srcOrd="0" destOrd="0" presId="urn:microsoft.com/office/officeart/2008/layout/VerticalCurvedList"/>
    <dgm:cxn modelId="{E5CEEAE1-57DE-4F34-86A9-B4A5A5ADEE82}" type="presOf" srcId="{DA05E925-B79D-455F-B5A1-662103F5AA93}" destId="{F654C2C9-A306-4468-A4E2-CB67E9303AA8}" srcOrd="0" destOrd="0" presId="urn:microsoft.com/office/officeart/2008/layout/VerticalCurvedList"/>
    <dgm:cxn modelId="{21F35A57-FBD7-4D89-8610-A365B3751BC6}" type="presParOf" srcId="{51661772-4460-4411-A0F5-DF92091AF1FA}" destId="{820A17EB-6045-47CC-8C71-0DEC3CB02EDE}" srcOrd="0" destOrd="0" presId="urn:microsoft.com/office/officeart/2008/layout/VerticalCurvedList"/>
    <dgm:cxn modelId="{5D046EB1-0310-4A33-A449-7EEF082514B9}" type="presParOf" srcId="{820A17EB-6045-47CC-8C71-0DEC3CB02EDE}" destId="{D290B732-C2C2-4BBC-B99A-B6275E461F1D}" srcOrd="0" destOrd="0" presId="urn:microsoft.com/office/officeart/2008/layout/VerticalCurvedList"/>
    <dgm:cxn modelId="{AD44CAA3-33A8-4090-B996-AE8201C79D01}" type="presParOf" srcId="{D290B732-C2C2-4BBC-B99A-B6275E461F1D}" destId="{0D3CBF49-2EAE-4BEF-9DA1-CA8A3A9C5DDC}" srcOrd="0" destOrd="0" presId="urn:microsoft.com/office/officeart/2008/layout/VerticalCurvedList"/>
    <dgm:cxn modelId="{A4F2772A-C0EE-4E4E-97CB-1B9DC91615F3}" type="presParOf" srcId="{D290B732-C2C2-4BBC-B99A-B6275E461F1D}" destId="{62D7EEF9-876C-4BE7-BF50-00EC88DB9FC7}" srcOrd="1" destOrd="0" presId="urn:microsoft.com/office/officeart/2008/layout/VerticalCurvedList"/>
    <dgm:cxn modelId="{636EB352-AE06-49C3-A1F3-0769B58218E9}" type="presParOf" srcId="{D290B732-C2C2-4BBC-B99A-B6275E461F1D}" destId="{A782E63A-1192-4D8C-A371-4E7963821790}" srcOrd="2" destOrd="0" presId="urn:microsoft.com/office/officeart/2008/layout/VerticalCurvedList"/>
    <dgm:cxn modelId="{7708551F-58AA-4661-B48F-657EDE73355D}" type="presParOf" srcId="{D290B732-C2C2-4BBC-B99A-B6275E461F1D}" destId="{3A958EFC-F9FA-441E-941C-FD44BE4619FF}" srcOrd="3" destOrd="0" presId="urn:microsoft.com/office/officeart/2008/layout/VerticalCurvedList"/>
    <dgm:cxn modelId="{B4CB83A3-3D9E-4254-9A2B-0C810EC4EA58}" type="presParOf" srcId="{820A17EB-6045-47CC-8C71-0DEC3CB02EDE}" destId="{D167800F-FB8C-4D32-98F9-C63791554068}" srcOrd="1" destOrd="0" presId="urn:microsoft.com/office/officeart/2008/layout/VerticalCurvedList"/>
    <dgm:cxn modelId="{718AE2E2-5470-4C2E-AB05-33B66AF54EC2}" type="presParOf" srcId="{820A17EB-6045-47CC-8C71-0DEC3CB02EDE}" destId="{65473D78-A336-491B-8364-6415EFFD6C81}" srcOrd="2" destOrd="0" presId="urn:microsoft.com/office/officeart/2008/layout/VerticalCurvedList"/>
    <dgm:cxn modelId="{E017DDB6-21F4-4EF8-8CD0-8CB4CC881200}" type="presParOf" srcId="{65473D78-A336-491B-8364-6415EFFD6C81}" destId="{01F3A531-49F4-4F47-8E8E-ADD3D85FCEF7}" srcOrd="0" destOrd="0" presId="urn:microsoft.com/office/officeart/2008/layout/VerticalCurvedList"/>
    <dgm:cxn modelId="{4CAA7B59-EAAA-49DE-BB68-611B0730BF7F}" type="presParOf" srcId="{820A17EB-6045-47CC-8C71-0DEC3CB02EDE}" destId="{F2057618-9CAC-4846-9819-5BC5F046D44B}" srcOrd="3" destOrd="0" presId="urn:microsoft.com/office/officeart/2008/layout/VerticalCurvedList"/>
    <dgm:cxn modelId="{234E330C-37C6-45DA-8912-A43305094742}" type="presParOf" srcId="{820A17EB-6045-47CC-8C71-0DEC3CB02EDE}" destId="{04F08F32-F8DC-4C47-9BCB-8C9F61F5D43D}" srcOrd="4" destOrd="0" presId="urn:microsoft.com/office/officeart/2008/layout/VerticalCurvedList"/>
    <dgm:cxn modelId="{770E631F-CA9D-4B60-A151-0D729DD28102}" type="presParOf" srcId="{04F08F32-F8DC-4C47-9BCB-8C9F61F5D43D}" destId="{A12C1C1A-5285-4BF9-B8CF-560E5D0F1C90}" srcOrd="0" destOrd="0" presId="urn:microsoft.com/office/officeart/2008/layout/VerticalCurvedList"/>
    <dgm:cxn modelId="{93476893-F48B-403A-9700-63690D87601B}" type="presParOf" srcId="{820A17EB-6045-47CC-8C71-0DEC3CB02EDE}" destId="{F654C2C9-A306-4468-A4E2-CB67E9303AA8}" srcOrd="5" destOrd="0" presId="urn:microsoft.com/office/officeart/2008/layout/VerticalCurvedList"/>
    <dgm:cxn modelId="{016BC914-9ED4-40AE-B7B0-5387F5666996}" type="presParOf" srcId="{820A17EB-6045-47CC-8C71-0DEC3CB02EDE}" destId="{F61CCE9D-A092-4C23-A3A2-57A766F3FA80}" srcOrd="6" destOrd="0" presId="urn:microsoft.com/office/officeart/2008/layout/VerticalCurvedList"/>
    <dgm:cxn modelId="{C520C25F-C2F8-4DCF-9612-0B52F403DFB7}" type="presParOf" srcId="{F61CCE9D-A092-4C23-A3A2-57A766F3FA80}" destId="{204A0C98-FA98-40EC-931B-0402C6477FF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2C8251-96CE-4770-A1FE-3F7ED24AD126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618DE3FB-BE98-4F5A-8F32-6D936CAC3178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Правила совместной работы</a:t>
          </a:r>
          <a:endParaRPr lang="ru-RU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C61277E-DD71-47F2-B365-648B731ED006}" type="parTrans" cxnId="{308FB54B-BEFF-4E52-8555-BAF1A8911EA4}">
      <dgm:prSet/>
      <dgm:spPr/>
      <dgm:t>
        <a:bodyPr/>
        <a:lstStyle/>
        <a:p>
          <a:endParaRPr lang="ru-RU"/>
        </a:p>
      </dgm:t>
    </dgm:pt>
    <dgm:pt modelId="{5398251F-D197-49AC-AE96-D2660B74BD21}" type="sibTrans" cxnId="{308FB54B-BEFF-4E52-8555-BAF1A8911EA4}">
      <dgm:prSet/>
      <dgm:spPr/>
      <dgm:t>
        <a:bodyPr/>
        <a:lstStyle/>
        <a:p>
          <a:endParaRPr lang="ru-RU"/>
        </a:p>
      </dgm:t>
    </dgm:pt>
    <dgm:pt modelId="{BA1D3CA1-7238-4F29-BCC1-B8E9E11E20A4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Работать дружно</a:t>
          </a:r>
          <a:endParaRPr lang="ru-RU" b="1" dirty="0">
            <a:solidFill>
              <a:srgbClr val="002060"/>
            </a:solidFill>
          </a:endParaRPr>
        </a:p>
      </dgm:t>
    </dgm:pt>
    <dgm:pt modelId="{8E820EFD-1E97-47AC-B54B-08EC81C379F0}" type="parTrans" cxnId="{90AA2A1E-1148-4A2A-B9D6-01D28D158B9B}">
      <dgm:prSet/>
      <dgm:spPr/>
      <dgm:t>
        <a:bodyPr/>
        <a:lstStyle/>
        <a:p>
          <a:endParaRPr lang="ru-RU"/>
        </a:p>
      </dgm:t>
    </dgm:pt>
    <dgm:pt modelId="{326DDDE1-05FE-4A55-92E6-22666B1DBE9B}" type="sibTrans" cxnId="{90AA2A1E-1148-4A2A-B9D6-01D28D158B9B}">
      <dgm:prSet/>
      <dgm:spPr/>
      <dgm:t>
        <a:bodyPr/>
        <a:lstStyle/>
        <a:p>
          <a:endParaRPr lang="ru-RU"/>
        </a:p>
      </dgm:t>
    </dgm:pt>
    <dgm:pt modelId="{745F9328-6E7B-42D7-B33B-095EC8DCA281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Работать по алгоритму</a:t>
          </a:r>
          <a:endParaRPr lang="ru-RU" b="1" dirty="0">
            <a:solidFill>
              <a:srgbClr val="002060"/>
            </a:solidFill>
          </a:endParaRPr>
        </a:p>
      </dgm:t>
    </dgm:pt>
    <dgm:pt modelId="{1FFC4874-E24D-4121-822D-A69CE91829B6}" type="parTrans" cxnId="{5628452C-589C-4FD1-9D86-D465ABA82A26}">
      <dgm:prSet/>
      <dgm:spPr/>
      <dgm:t>
        <a:bodyPr/>
        <a:lstStyle/>
        <a:p>
          <a:endParaRPr lang="ru-RU"/>
        </a:p>
      </dgm:t>
    </dgm:pt>
    <dgm:pt modelId="{197101D6-0A58-43BB-8B85-210C0C3EB7E8}" type="sibTrans" cxnId="{5628452C-589C-4FD1-9D86-D465ABA82A26}">
      <dgm:prSet/>
      <dgm:spPr/>
      <dgm:t>
        <a:bodyPr/>
        <a:lstStyle/>
        <a:p>
          <a:endParaRPr lang="ru-RU"/>
        </a:p>
      </dgm:t>
    </dgm:pt>
    <dgm:pt modelId="{6E9ED27F-3440-4810-ABDD-F9DF3D506FCD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Своевременно выполнять задание</a:t>
          </a:r>
          <a:endParaRPr lang="ru-RU" b="1" dirty="0">
            <a:solidFill>
              <a:srgbClr val="002060"/>
            </a:solidFill>
          </a:endParaRPr>
        </a:p>
      </dgm:t>
    </dgm:pt>
    <dgm:pt modelId="{B68EFFF7-500D-4409-9B25-07D81BEE1D25}" type="parTrans" cxnId="{E1B22E86-0116-4EAE-AA55-DD4E4E81760E}">
      <dgm:prSet/>
      <dgm:spPr/>
      <dgm:t>
        <a:bodyPr/>
        <a:lstStyle/>
        <a:p>
          <a:endParaRPr lang="ru-RU"/>
        </a:p>
      </dgm:t>
    </dgm:pt>
    <dgm:pt modelId="{2B1212C3-6A0F-4324-BD29-351AC5B12ED0}" type="sibTrans" cxnId="{E1B22E86-0116-4EAE-AA55-DD4E4E81760E}">
      <dgm:prSet/>
      <dgm:spPr/>
      <dgm:t>
        <a:bodyPr/>
        <a:lstStyle/>
        <a:p>
          <a:endParaRPr lang="ru-RU"/>
        </a:p>
      </dgm:t>
    </dgm:pt>
    <dgm:pt modelId="{68447920-D90E-4580-876A-03D0C27DB65D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Качественное выполнение</a:t>
          </a:r>
          <a:endParaRPr lang="ru-RU" b="1" dirty="0">
            <a:solidFill>
              <a:srgbClr val="002060"/>
            </a:solidFill>
          </a:endParaRPr>
        </a:p>
      </dgm:t>
    </dgm:pt>
    <dgm:pt modelId="{95B9EA41-4550-404A-9776-8931B1464CC8}" type="parTrans" cxnId="{973574D7-9D30-46B4-9395-1A43AE8CC9CC}">
      <dgm:prSet/>
      <dgm:spPr/>
      <dgm:t>
        <a:bodyPr/>
        <a:lstStyle/>
        <a:p>
          <a:endParaRPr lang="ru-RU"/>
        </a:p>
      </dgm:t>
    </dgm:pt>
    <dgm:pt modelId="{B8F643D4-0B2A-4C08-903D-EEF5908EAD4C}" type="sibTrans" cxnId="{973574D7-9D30-46B4-9395-1A43AE8CC9CC}">
      <dgm:prSet/>
      <dgm:spPr/>
      <dgm:t>
        <a:bodyPr/>
        <a:lstStyle/>
        <a:p>
          <a:endParaRPr lang="ru-RU"/>
        </a:p>
      </dgm:t>
    </dgm:pt>
    <dgm:pt modelId="{5AE096E7-D669-472E-B6CE-6C267DAA18F4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Каждый защищает свое и общее дело</a:t>
          </a:r>
          <a:endParaRPr lang="ru-RU" b="1" dirty="0">
            <a:solidFill>
              <a:srgbClr val="002060"/>
            </a:solidFill>
          </a:endParaRPr>
        </a:p>
      </dgm:t>
    </dgm:pt>
    <dgm:pt modelId="{FA48DE89-A803-4F6C-B25E-B73F6E36EC34}" type="parTrans" cxnId="{578DA86E-7697-4192-92FD-A55DB84191DF}">
      <dgm:prSet/>
      <dgm:spPr/>
      <dgm:t>
        <a:bodyPr/>
        <a:lstStyle/>
        <a:p>
          <a:endParaRPr lang="ru-RU"/>
        </a:p>
      </dgm:t>
    </dgm:pt>
    <dgm:pt modelId="{479DCB86-C666-45E0-B62F-9879B10AF5E4}" type="sibTrans" cxnId="{578DA86E-7697-4192-92FD-A55DB84191DF}">
      <dgm:prSet/>
      <dgm:spPr/>
      <dgm:t>
        <a:bodyPr/>
        <a:lstStyle/>
        <a:p>
          <a:endParaRPr lang="ru-RU"/>
        </a:p>
      </dgm:t>
    </dgm:pt>
    <dgm:pt modelId="{6B7FEC1B-0BE2-4577-AD11-7C3517F5EC9C}" type="pres">
      <dgm:prSet presAssocID="{832C8251-96CE-4770-A1FE-3F7ED24AD12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C6ECB0-8D4B-49C5-8E87-70DA94215897}" type="pres">
      <dgm:prSet presAssocID="{618DE3FB-BE98-4F5A-8F32-6D936CAC3178}" presName="root1" presStyleCnt="0"/>
      <dgm:spPr/>
    </dgm:pt>
    <dgm:pt modelId="{62BF8EDA-4C4C-4626-B5CB-B07023397505}" type="pres">
      <dgm:prSet presAssocID="{618DE3FB-BE98-4F5A-8F32-6D936CAC3178}" presName="LevelOneTextNode" presStyleLbl="node0" presStyleIdx="0" presStyleCnt="1" custScaleX="2309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BDF7FC-30B6-499D-A76D-778CEDB881B9}" type="pres">
      <dgm:prSet presAssocID="{618DE3FB-BE98-4F5A-8F32-6D936CAC3178}" presName="level2hierChild" presStyleCnt="0"/>
      <dgm:spPr/>
    </dgm:pt>
    <dgm:pt modelId="{51CB21F9-5DD6-4016-9A8E-0AD1E75D59F6}" type="pres">
      <dgm:prSet presAssocID="{8E820EFD-1E97-47AC-B54B-08EC81C379F0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A1A631A9-8C12-44B1-99EA-DA281D3936E9}" type="pres">
      <dgm:prSet presAssocID="{8E820EFD-1E97-47AC-B54B-08EC81C379F0}" presName="connTx" presStyleLbl="parChTrans1D2" presStyleIdx="0" presStyleCnt="5"/>
      <dgm:spPr/>
      <dgm:t>
        <a:bodyPr/>
        <a:lstStyle/>
        <a:p>
          <a:endParaRPr lang="ru-RU"/>
        </a:p>
      </dgm:t>
    </dgm:pt>
    <dgm:pt modelId="{187F77D5-6281-4BEA-AB31-11F7B428E1A2}" type="pres">
      <dgm:prSet presAssocID="{BA1D3CA1-7238-4F29-BCC1-B8E9E11E20A4}" presName="root2" presStyleCnt="0"/>
      <dgm:spPr/>
    </dgm:pt>
    <dgm:pt modelId="{01070D5F-5C3A-4D7A-A1C5-F1759F142AD1}" type="pres">
      <dgm:prSet presAssocID="{BA1D3CA1-7238-4F29-BCC1-B8E9E11E20A4}" presName="LevelTwoTextNode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6E93593-F8D5-4A93-9B61-83868193F99D}" type="pres">
      <dgm:prSet presAssocID="{BA1D3CA1-7238-4F29-BCC1-B8E9E11E20A4}" presName="level3hierChild" presStyleCnt="0"/>
      <dgm:spPr/>
    </dgm:pt>
    <dgm:pt modelId="{7BC43FFA-FEC7-4FD7-BD4D-B35101863069}" type="pres">
      <dgm:prSet presAssocID="{1FFC4874-E24D-4121-822D-A69CE91829B6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6FD3C843-3C50-4269-8EA1-4D32C2D5D6C7}" type="pres">
      <dgm:prSet presAssocID="{1FFC4874-E24D-4121-822D-A69CE91829B6}" presName="connTx" presStyleLbl="parChTrans1D2" presStyleIdx="1" presStyleCnt="5"/>
      <dgm:spPr/>
      <dgm:t>
        <a:bodyPr/>
        <a:lstStyle/>
        <a:p>
          <a:endParaRPr lang="ru-RU"/>
        </a:p>
      </dgm:t>
    </dgm:pt>
    <dgm:pt modelId="{9C9931C9-EC5A-4159-9906-03FFBC4F85A8}" type="pres">
      <dgm:prSet presAssocID="{745F9328-6E7B-42D7-B33B-095EC8DCA281}" presName="root2" presStyleCnt="0"/>
      <dgm:spPr/>
    </dgm:pt>
    <dgm:pt modelId="{3D2BDCC5-EB95-4B4F-96F5-5336A8D69394}" type="pres">
      <dgm:prSet presAssocID="{745F9328-6E7B-42D7-B33B-095EC8DCA281}" presName="LevelTwoTextNode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6AA8F79-F9F3-4A4D-B93B-1A42CBA523EB}" type="pres">
      <dgm:prSet presAssocID="{745F9328-6E7B-42D7-B33B-095EC8DCA281}" presName="level3hierChild" presStyleCnt="0"/>
      <dgm:spPr/>
    </dgm:pt>
    <dgm:pt modelId="{54A02FEC-A7FC-41B5-B369-8ACC9BB5F14C}" type="pres">
      <dgm:prSet presAssocID="{B68EFFF7-500D-4409-9B25-07D81BEE1D25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714F95CE-CB2C-401A-BE99-61F4D87A958C}" type="pres">
      <dgm:prSet presAssocID="{B68EFFF7-500D-4409-9B25-07D81BEE1D25}" presName="connTx" presStyleLbl="parChTrans1D2" presStyleIdx="2" presStyleCnt="5"/>
      <dgm:spPr/>
      <dgm:t>
        <a:bodyPr/>
        <a:lstStyle/>
        <a:p>
          <a:endParaRPr lang="ru-RU"/>
        </a:p>
      </dgm:t>
    </dgm:pt>
    <dgm:pt modelId="{108502B9-D2E2-426C-9207-44BA9C63588C}" type="pres">
      <dgm:prSet presAssocID="{6E9ED27F-3440-4810-ABDD-F9DF3D506FCD}" presName="root2" presStyleCnt="0"/>
      <dgm:spPr/>
    </dgm:pt>
    <dgm:pt modelId="{D355F56C-22DC-4066-A4A2-372090A8D528}" type="pres">
      <dgm:prSet presAssocID="{6E9ED27F-3440-4810-ABDD-F9DF3D506FCD}" presName="LevelTwoTextNode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69BFDA3-8243-4071-B23B-9CCEC4AD5113}" type="pres">
      <dgm:prSet presAssocID="{6E9ED27F-3440-4810-ABDD-F9DF3D506FCD}" presName="level3hierChild" presStyleCnt="0"/>
      <dgm:spPr/>
    </dgm:pt>
    <dgm:pt modelId="{B26CEE56-3514-4D3F-BFCF-CEDAA2784BA5}" type="pres">
      <dgm:prSet presAssocID="{95B9EA41-4550-404A-9776-8931B1464CC8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A77BAD18-21B2-40D3-BF6E-3F318A89B956}" type="pres">
      <dgm:prSet presAssocID="{95B9EA41-4550-404A-9776-8931B1464CC8}" presName="connTx" presStyleLbl="parChTrans1D2" presStyleIdx="3" presStyleCnt="5"/>
      <dgm:spPr/>
      <dgm:t>
        <a:bodyPr/>
        <a:lstStyle/>
        <a:p>
          <a:endParaRPr lang="ru-RU"/>
        </a:p>
      </dgm:t>
    </dgm:pt>
    <dgm:pt modelId="{D73D76FB-9805-4CD8-B47C-1D66E1C0A415}" type="pres">
      <dgm:prSet presAssocID="{68447920-D90E-4580-876A-03D0C27DB65D}" presName="root2" presStyleCnt="0"/>
      <dgm:spPr/>
    </dgm:pt>
    <dgm:pt modelId="{9862DAE7-8115-49C1-A75D-AC4ABEC63E74}" type="pres">
      <dgm:prSet presAssocID="{68447920-D90E-4580-876A-03D0C27DB65D}" presName="LevelTwoTextNode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4ECEF8E-3C5B-48A1-BFCA-2447DEDC65ED}" type="pres">
      <dgm:prSet presAssocID="{68447920-D90E-4580-876A-03D0C27DB65D}" presName="level3hierChild" presStyleCnt="0"/>
      <dgm:spPr/>
    </dgm:pt>
    <dgm:pt modelId="{23B0625D-6727-4D71-A368-9E4E73511412}" type="pres">
      <dgm:prSet presAssocID="{FA48DE89-A803-4F6C-B25E-B73F6E36EC34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B10E1DD4-CB53-4864-A78B-EDECD5266837}" type="pres">
      <dgm:prSet presAssocID="{FA48DE89-A803-4F6C-B25E-B73F6E36EC34}" presName="connTx" presStyleLbl="parChTrans1D2" presStyleIdx="4" presStyleCnt="5"/>
      <dgm:spPr/>
      <dgm:t>
        <a:bodyPr/>
        <a:lstStyle/>
        <a:p>
          <a:endParaRPr lang="ru-RU"/>
        </a:p>
      </dgm:t>
    </dgm:pt>
    <dgm:pt modelId="{D5CF8232-AB33-4E7F-AF43-28143926CC56}" type="pres">
      <dgm:prSet presAssocID="{5AE096E7-D669-472E-B6CE-6C267DAA18F4}" presName="root2" presStyleCnt="0"/>
      <dgm:spPr/>
    </dgm:pt>
    <dgm:pt modelId="{BA6C47DA-BF5E-46E7-9CE2-767B0F4E5E06}" type="pres">
      <dgm:prSet presAssocID="{5AE096E7-D669-472E-B6CE-6C267DAA18F4}" presName="LevelTwoTextNode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D60E7E0-A4A8-4D94-852F-796DE054EFA9}" type="pres">
      <dgm:prSet presAssocID="{5AE096E7-D669-472E-B6CE-6C267DAA18F4}" presName="level3hierChild" presStyleCnt="0"/>
      <dgm:spPr/>
    </dgm:pt>
  </dgm:ptLst>
  <dgm:cxnLst>
    <dgm:cxn modelId="{8E16969F-E97F-4722-824B-9FD4CCBC92ED}" type="presOf" srcId="{B68EFFF7-500D-4409-9B25-07D81BEE1D25}" destId="{714F95CE-CB2C-401A-BE99-61F4D87A958C}" srcOrd="1" destOrd="0" presId="urn:microsoft.com/office/officeart/2008/layout/HorizontalMultiLevelHierarchy"/>
    <dgm:cxn modelId="{E1B22E86-0116-4EAE-AA55-DD4E4E81760E}" srcId="{618DE3FB-BE98-4F5A-8F32-6D936CAC3178}" destId="{6E9ED27F-3440-4810-ABDD-F9DF3D506FCD}" srcOrd="2" destOrd="0" parTransId="{B68EFFF7-500D-4409-9B25-07D81BEE1D25}" sibTransId="{2B1212C3-6A0F-4324-BD29-351AC5B12ED0}"/>
    <dgm:cxn modelId="{55F8DA11-A471-43C9-AF16-00D6E0480E7D}" type="presOf" srcId="{FA48DE89-A803-4F6C-B25E-B73F6E36EC34}" destId="{23B0625D-6727-4D71-A368-9E4E73511412}" srcOrd="0" destOrd="0" presId="urn:microsoft.com/office/officeart/2008/layout/HorizontalMultiLevelHierarchy"/>
    <dgm:cxn modelId="{C59952E6-66AF-4B20-B059-BAB966388F58}" type="presOf" srcId="{B68EFFF7-500D-4409-9B25-07D81BEE1D25}" destId="{54A02FEC-A7FC-41B5-B369-8ACC9BB5F14C}" srcOrd="0" destOrd="0" presId="urn:microsoft.com/office/officeart/2008/layout/HorizontalMultiLevelHierarchy"/>
    <dgm:cxn modelId="{858147E5-A982-4A0D-819E-BE4C75CBB82E}" type="presOf" srcId="{1FFC4874-E24D-4121-822D-A69CE91829B6}" destId="{6FD3C843-3C50-4269-8EA1-4D32C2D5D6C7}" srcOrd="1" destOrd="0" presId="urn:microsoft.com/office/officeart/2008/layout/HorizontalMultiLevelHierarchy"/>
    <dgm:cxn modelId="{578DA86E-7697-4192-92FD-A55DB84191DF}" srcId="{618DE3FB-BE98-4F5A-8F32-6D936CAC3178}" destId="{5AE096E7-D669-472E-B6CE-6C267DAA18F4}" srcOrd="4" destOrd="0" parTransId="{FA48DE89-A803-4F6C-B25E-B73F6E36EC34}" sibTransId="{479DCB86-C666-45E0-B62F-9879B10AF5E4}"/>
    <dgm:cxn modelId="{5628452C-589C-4FD1-9D86-D465ABA82A26}" srcId="{618DE3FB-BE98-4F5A-8F32-6D936CAC3178}" destId="{745F9328-6E7B-42D7-B33B-095EC8DCA281}" srcOrd="1" destOrd="0" parTransId="{1FFC4874-E24D-4121-822D-A69CE91829B6}" sibTransId="{197101D6-0A58-43BB-8B85-210C0C3EB7E8}"/>
    <dgm:cxn modelId="{B437D120-A713-4E0F-A1D3-6BFD452842ED}" type="presOf" srcId="{68447920-D90E-4580-876A-03D0C27DB65D}" destId="{9862DAE7-8115-49C1-A75D-AC4ABEC63E74}" srcOrd="0" destOrd="0" presId="urn:microsoft.com/office/officeart/2008/layout/HorizontalMultiLevelHierarchy"/>
    <dgm:cxn modelId="{A0A3E8F5-536B-4B3F-937C-E20ABD7867BA}" type="presOf" srcId="{8E820EFD-1E97-47AC-B54B-08EC81C379F0}" destId="{A1A631A9-8C12-44B1-99EA-DA281D3936E9}" srcOrd="1" destOrd="0" presId="urn:microsoft.com/office/officeart/2008/layout/HorizontalMultiLevelHierarchy"/>
    <dgm:cxn modelId="{C9139DB1-BBC3-47A3-A0DE-D5037F5A7932}" type="presOf" srcId="{1FFC4874-E24D-4121-822D-A69CE91829B6}" destId="{7BC43FFA-FEC7-4FD7-BD4D-B35101863069}" srcOrd="0" destOrd="0" presId="urn:microsoft.com/office/officeart/2008/layout/HorizontalMultiLevelHierarchy"/>
    <dgm:cxn modelId="{7EA5E4BB-1630-4144-819C-EE8EF3149C40}" type="presOf" srcId="{832C8251-96CE-4770-A1FE-3F7ED24AD126}" destId="{6B7FEC1B-0BE2-4577-AD11-7C3517F5EC9C}" srcOrd="0" destOrd="0" presId="urn:microsoft.com/office/officeart/2008/layout/HorizontalMultiLevelHierarchy"/>
    <dgm:cxn modelId="{90AA2A1E-1148-4A2A-B9D6-01D28D158B9B}" srcId="{618DE3FB-BE98-4F5A-8F32-6D936CAC3178}" destId="{BA1D3CA1-7238-4F29-BCC1-B8E9E11E20A4}" srcOrd="0" destOrd="0" parTransId="{8E820EFD-1E97-47AC-B54B-08EC81C379F0}" sibTransId="{326DDDE1-05FE-4A55-92E6-22666B1DBE9B}"/>
    <dgm:cxn modelId="{23A75338-DF5D-40A9-9FB5-77B547718B95}" type="presOf" srcId="{8E820EFD-1E97-47AC-B54B-08EC81C379F0}" destId="{51CB21F9-5DD6-4016-9A8E-0AD1E75D59F6}" srcOrd="0" destOrd="0" presId="urn:microsoft.com/office/officeart/2008/layout/HorizontalMultiLevelHierarchy"/>
    <dgm:cxn modelId="{3326F16A-5283-48ED-8EA8-7BF015E0DE4C}" type="presOf" srcId="{95B9EA41-4550-404A-9776-8931B1464CC8}" destId="{B26CEE56-3514-4D3F-BFCF-CEDAA2784BA5}" srcOrd="0" destOrd="0" presId="urn:microsoft.com/office/officeart/2008/layout/HorizontalMultiLevelHierarchy"/>
    <dgm:cxn modelId="{6CCEB81B-3E0B-470D-AB4F-1A2E340005AE}" type="presOf" srcId="{BA1D3CA1-7238-4F29-BCC1-B8E9E11E20A4}" destId="{01070D5F-5C3A-4D7A-A1C5-F1759F142AD1}" srcOrd="0" destOrd="0" presId="urn:microsoft.com/office/officeart/2008/layout/HorizontalMultiLevelHierarchy"/>
    <dgm:cxn modelId="{C6AED911-70D7-4F49-92A9-0D6AAB4FC5D8}" type="presOf" srcId="{5AE096E7-D669-472E-B6CE-6C267DAA18F4}" destId="{BA6C47DA-BF5E-46E7-9CE2-767B0F4E5E06}" srcOrd="0" destOrd="0" presId="urn:microsoft.com/office/officeart/2008/layout/HorizontalMultiLevelHierarchy"/>
    <dgm:cxn modelId="{5F6F7881-8F75-406E-9E13-70C9097BB143}" type="presOf" srcId="{FA48DE89-A803-4F6C-B25E-B73F6E36EC34}" destId="{B10E1DD4-CB53-4864-A78B-EDECD5266837}" srcOrd="1" destOrd="0" presId="urn:microsoft.com/office/officeart/2008/layout/HorizontalMultiLevelHierarchy"/>
    <dgm:cxn modelId="{57A7E238-B065-422E-A76D-203D641B1086}" type="presOf" srcId="{95B9EA41-4550-404A-9776-8931B1464CC8}" destId="{A77BAD18-21B2-40D3-BF6E-3F318A89B956}" srcOrd="1" destOrd="0" presId="urn:microsoft.com/office/officeart/2008/layout/HorizontalMultiLevelHierarchy"/>
    <dgm:cxn modelId="{2B87518B-50D2-41B0-9546-AB1E11EE6A4B}" type="presOf" srcId="{745F9328-6E7B-42D7-B33B-095EC8DCA281}" destId="{3D2BDCC5-EB95-4B4F-96F5-5336A8D69394}" srcOrd="0" destOrd="0" presId="urn:microsoft.com/office/officeart/2008/layout/HorizontalMultiLevelHierarchy"/>
    <dgm:cxn modelId="{8108927A-120F-419F-8758-83B34FE18349}" type="presOf" srcId="{618DE3FB-BE98-4F5A-8F32-6D936CAC3178}" destId="{62BF8EDA-4C4C-4626-B5CB-B07023397505}" srcOrd="0" destOrd="0" presId="urn:microsoft.com/office/officeart/2008/layout/HorizontalMultiLevelHierarchy"/>
    <dgm:cxn modelId="{973574D7-9D30-46B4-9395-1A43AE8CC9CC}" srcId="{618DE3FB-BE98-4F5A-8F32-6D936CAC3178}" destId="{68447920-D90E-4580-876A-03D0C27DB65D}" srcOrd="3" destOrd="0" parTransId="{95B9EA41-4550-404A-9776-8931B1464CC8}" sibTransId="{B8F643D4-0B2A-4C08-903D-EEF5908EAD4C}"/>
    <dgm:cxn modelId="{308FB54B-BEFF-4E52-8555-BAF1A8911EA4}" srcId="{832C8251-96CE-4770-A1FE-3F7ED24AD126}" destId="{618DE3FB-BE98-4F5A-8F32-6D936CAC3178}" srcOrd="0" destOrd="0" parTransId="{1C61277E-DD71-47F2-B365-648B731ED006}" sibTransId="{5398251F-D197-49AC-AE96-D2660B74BD21}"/>
    <dgm:cxn modelId="{B2B22268-5937-4499-A79F-BAAA0D74EEE3}" type="presOf" srcId="{6E9ED27F-3440-4810-ABDD-F9DF3D506FCD}" destId="{D355F56C-22DC-4066-A4A2-372090A8D528}" srcOrd="0" destOrd="0" presId="urn:microsoft.com/office/officeart/2008/layout/HorizontalMultiLevelHierarchy"/>
    <dgm:cxn modelId="{3ABF11E5-5F53-422A-BB95-56E520BD4DBF}" type="presParOf" srcId="{6B7FEC1B-0BE2-4577-AD11-7C3517F5EC9C}" destId="{B8C6ECB0-8D4B-49C5-8E87-70DA94215897}" srcOrd="0" destOrd="0" presId="urn:microsoft.com/office/officeart/2008/layout/HorizontalMultiLevelHierarchy"/>
    <dgm:cxn modelId="{C521DF7A-9D85-425A-ABE5-1E4971FD0AE4}" type="presParOf" srcId="{B8C6ECB0-8D4B-49C5-8E87-70DA94215897}" destId="{62BF8EDA-4C4C-4626-B5CB-B07023397505}" srcOrd="0" destOrd="0" presId="urn:microsoft.com/office/officeart/2008/layout/HorizontalMultiLevelHierarchy"/>
    <dgm:cxn modelId="{943C04C3-4C5D-4174-B52E-409FB8B5C72B}" type="presParOf" srcId="{B8C6ECB0-8D4B-49C5-8E87-70DA94215897}" destId="{C2BDF7FC-30B6-499D-A76D-778CEDB881B9}" srcOrd="1" destOrd="0" presId="urn:microsoft.com/office/officeart/2008/layout/HorizontalMultiLevelHierarchy"/>
    <dgm:cxn modelId="{CC119BEE-51DF-433D-AD8C-248EDBCAD089}" type="presParOf" srcId="{C2BDF7FC-30B6-499D-A76D-778CEDB881B9}" destId="{51CB21F9-5DD6-4016-9A8E-0AD1E75D59F6}" srcOrd="0" destOrd="0" presId="urn:microsoft.com/office/officeart/2008/layout/HorizontalMultiLevelHierarchy"/>
    <dgm:cxn modelId="{E1C06C9F-32FB-4DBF-ABCC-E7DD38078CD0}" type="presParOf" srcId="{51CB21F9-5DD6-4016-9A8E-0AD1E75D59F6}" destId="{A1A631A9-8C12-44B1-99EA-DA281D3936E9}" srcOrd="0" destOrd="0" presId="urn:microsoft.com/office/officeart/2008/layout/HorizontalMultiLevelHierarchy"/>
    <dgm:cxn modelId="{8D6F8D52-3832-4046-AF76-878461F2A75C}" type="presParOf" srcId="{C2BDF7FC-30B6-499D-A76D-778CEDB881B9}" destId="{187F77D5-6281-4BEA-AB31-11F7B428E1A2}" srcOrd="1" destOrd="0" presId="urn:microsoft.com/office/officeart/2008/layout/HorizontalMultiLevelHierarchy"/>
    <dgm:cxn modelId="{1A69312A-53FE-4801-996E-9FA6092E7449}" type="presParOf" srcId="{187F77D5-6281-4BEA-AB31-11F7B428E1A2}" destId="{01070D5F-5C3A-4D7A-A1C5-F1759F142AD1}" srcOrd="0" destOrd="0" presId="urn:microsoft.com/office/officeart/2008/layout/HorizontalMultiLevelHierarchy"/>
    <dgm:cxn modelId="{90F9FD9E-D826-491D-A1DE-38A69D8450BC}" type="presParOf" srcId="{187F77D5-6281-4BEA-AB31-11F7B428E1A2}" destId="{36E93593-F8D5-4A93-9B61-83868193F99D}" srcOrd="1" destOrd="0" presId="urn:microsoft.com/office/officeart/2008/layout/HorizontalMultiLevelHierarchy"/>
    <dgm:cxn modelId="{234A6FE5-DAA0-428C-8691-F94594C00C16}" type="presParOf" srcId="{C2BDF7FC-30B6-499D-A76D-778CEDB881B9}" destId="{7BC43FFA-FEC7-4FD7-BD4D-B35101863069}" srcOrd="2" destOrd="0" presId="urn:microsoft.com/office/officeart/2008/layout/HorizontalMultiLevelHierarchy"/>
    <dgm:cxn modelId="{84A98A45-116F-4CE9-8BEB-C5313C56E039}" type="presParOf" srcId="{7BC43FFA-FEC7-4FD7-BD4D-B35101863069}" destId="{6FD3C843-3C50-4269-8EA1-4D32C2D5D6C7}" srcOrd="0" destOrd="0" presId="urn:microsoft.com/office/officeart/2008/layout/HorizontalMultiLevelHierarchy"/>
    <dgm:cxn modelId="{0A6ED97B-20B3-4D64-9B8C-3BE82F0C4760}" type="presParOf" srcId="{C2BDF7FC-30B6-499D-A76D-778CEDB881B9}" destId="{9C9931C9-EC5A-4159-9906-03FFBC4F85A8}" srcOrd="3" destOrd="0" presId="urn:microsoft.com/office/officeart/2008/layout/HorizontalMultiLevelHierarchy"/>
    <dgm:cxn modelId="{77DB4B1B-1A32-449F-A799-9C2935DFCEAF}" type="presParOf" srcId="{9C9931C9-EC5A-4159-9906-03FFBC4F85A8}" destId="{3D2BDCC5-EB95-4B4F-96F5-5336A8D69394}" srcOrd="0" destOrd="0" presId="urn:microsoft.com/office/officeart/2008/layout/HorizontalMultiLevelHierarchy"/>
    <dgm:cxn modelId="{28DA2FFF-7EAF-4E72-BF17-14D8E363D38D}" type="presParOf" srcId="{9C9931C9-EC5A-4159-9906-03FFBC4F85A8}" destId="{A6AA8F79-F9F3-4A4D-B93B-1A42CBA523EB}" srcOrd="1" destOrd="0" presId="urn:microsoft.com/office/officeart/2008/layout/HorizontalMultiLevelHierarchy"/>
    <dgm:cxn modelId="{A63DEFBA-2785-41E2-8264-1F1C9DB8B2DE}" type="presParOf" srcId="{C2BDF7FC-30B6-499D-A76D-778CEDB881B9}" destId="{54A02FEC-A7FC-41B5-B369-8ACC9BB5F14C}" srcOrd="4" destOrd="0" presId="urn:microsoft.com/office/officeart/2008/layout/HorizontalMultiLevelHierarchy"/>
    <dgm:cxn modelId="{372AC906-2F70-4D7D-895F-E57935DFB4A8}" type="presParOf" srcId="{54A02FEC-A7FC-41B5-B369-8ACC9BB5F14C}" destId="{714F95CE-CB2C-401A-BE99-61F4D87A958C}" srcOrd="0" destOrd="0" presId="urn:microsoft.com/office/officeart/2008/layout/HorizontalMultiLevelHierarchy"/>
    <dgm:cxn modelId="{919CF2B2-6571-4F8C-B3C5-C4704A8679F5}" type="presParOf" srcId="{C2BDF7FC-30B6-499D-A76D-778CEDB881B9}" destId="{108502B9-D2E2-426C-9207-44BA9C63588C}" srcOrd="5" destOrd="0" presId="urn:microsoft.com/office/officeart/2008/layout/HorizontalMultiLevelHierarchy"/>
    <dgm:cxn modelId="{DB79473E-3795-4539-B6A4-083D53908222}" type="presParOf" srcId="{108502B9-D2E2-426C-9207-44BA9C63588C}" destId="{D355F56C-22DC-4066-A4A2-372090A8D528}" srcOrd="0" destOrd="0" presId="urn:microsoft.com/office/officeart/2008/layout/HorizontalMultiLevelHierarchy"/>
    <dgm:cxn modelId="{A7565E41-F0B6-4BDF-8805-8A0E1296C997}" type="presParOf" srcId="{108502B9-D2E2-426C-9207-44BA9C63588C}" destId="{C69BFDA3-8243-4071-B23B-9CCEC4AD5113}" srcOrd="1" destOrd="0" presId="urn:microsoft.com/office/officeart/2008/layout/HorizontalMultiLevelHierarchy"/>
    <dgm:cxn modelId="{041B8D8E-D830-4B43-B198-4A561D71A5E8}" type="presParOf" srcId="{C2BDF7FC-30B6-499D-A76D-778CEDB881B9}" destId="{B26CEE56-3514-4D3F-BFCF-CEDAA2784BA5}" srcOrd="6" destOrd="0" presId="urn:microsoft.com/office/officeart/2008/layout/HorizontalMultiLevelHierarchy"/>
    <dgm:cxn modelId="{B80E4D97-064C-4D13-8E25-41A00D82B6D8}" type="presParOf" srcId="{B26CEE56-3514-4D3F-BFCF-CEDAA2784BA5}" destId="{A77BAD18-21B2-40D3-BF6E-3F318A89B956}" srcOrd="0" destOrd="0" presId="urn:microsoft.com/office/officeart/2008/layout/HorizontalMultiLevelHierarchy"/>
    <dgm:cxn modelId="{6708FA3D-C0AE-4E50-AEF9-4C89748B5E47}" type="presParOf" srcId="{C2BDF7FC-30B6-499D-A76D-778CEDB881B9}" destId="{D73D76FB-9805-4CD8-B47C-1D66E1C0A415}" srcOrd="7" destOrd="0" presId="urn:microsoft.com/office/officeart/2008/layout/HorizontalMultiLevelHierarchy"/>
    <dgm:cxn modelId="{34C24833-259A-4736-8644-41990F0D7334}" type="presParOf" srcId="{D73D76FB-9805-4CD8-B47C-1D66E1C0A415}" destId="{9862DAE7-8115-49C1-A75D-AC4ABEC63E74}" srcOrd="0" destOrd="0" presId="urn:microsoft.com/office/officeart/2008/layout/HorizontalMultiLevelHierarchy"/>
    <dgm:cxn modelId="{8B6EE594-4C5F-4750-B7DC-DFF90C6F2529}" type="presParOf" srcId="{D73D76FB-9805-4CD8-B47C-1D66E1C0A415}" destId="{B4ECEF8E-3C5B-48A1-BFCA-2447DEDC65ED}" srcOrd="1" destOrd="0" presId="urn:microsoft.com/office/officeart/2008/layout/HorizontalMultiLevelHierarchy"/>
    <dgm:cxn modelId="{C89569A2-E318-4745-95B9-0C7B4D3D199F}" type="presParOf" srcId="{C2BDF7FC-30B6-499D-A76D-778CEDB881B9}" destId="{23B0625D-6727-4D71-A368-9E4E73511412}" srcOrd="8" destOrd="0" presId="urn:microsoft.com/office/officeart/2008/layout/HorizontalMultiLevelHierarchy"/>
    <dgm:cxn modelId="{D64E3C09-B879-46AB-8CC1-353BFC828CC9}" type="presParOf" srcId="{23B0625D-6727-4D71-A368-9E4E73511412}" destId="{B10E1DD4-CB53-4864-A78B-EDECD5266837}" srcOrd="0" destOrd="0" presId="urn:microsoft.com/office/officeart/2008/layout/HorizontalMultiLevelHierarchy"/>
    <dgm:cxn modelId="{CF2549B7-428C-46C8-B060-E098B9758523}" type="presParOf" srcId="{C2BDF7FC-30B6-499D-A76D-778CEDB881B9}" destId="{D5CF8232-AB33-4E7F-AF43-28143926CC56}" srcOrd="9" destOrd="0" presId="urn:microsoft.com/office/officeart/2008/layout/HorizontalMultiLevelHierarchy"/>
    <dgm:cxn modelId="{D7DEC5A1-4588-4CDA-B7C4-20AD426DD938}" type="presParOf" srcId="{D5CF8232-AB33-4E7F-AF43-28143926CC56}" destId="{BA6C47DA-BF5E-46E7-9CE2-767B0F4E5E06}" srcOrd="0" destOrd="0" presId="urn:microsoft.com/office/officeart/2008/layout/HorizontalMultiLevelHierarchy"/>
    <dgm:cxn modelId="{DE0F39C0-9E7A-4659-A51D-CE284690374C}" type="presParOf" srcId="{D5CF8232-AB33-4E7F-AF43-28143926CC56}" destId="{FD60E7E0-A4A8-4D94-852F-796DE054EFA9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D7EEF9-876C-4BE7-BF50-00EC88DB9FC7}">
      <dsp:nvSpPr>
        <dsp:cNvPr id="0" name=""/>
        <dsp:cNvSpPr/>
      </dsp:nvSpPr>
      <dsp:spPr>
        <a:xfrm>
          <a:off x="-5573945" y="-853460"/>
          <a:ext cx="6637508" cy="6637508"/>
        </a:xfrm>
        <a:prstGeom prst="blockArc">
          <a:avLst>
            <a:gd name="adj1" fmla="val 18900000"/>
            <a:gd name="adj2" fmla="val 2700000"/>
            <a:gd name="adj3" fmla="val 325"/>
          </a:avLst>
        </a:prstGeom>
        <a:noFill/>
        <a:ln w="952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67800F-FB8C-4D32-98F9-C63791554068}">
      <dsp:nvSpPr>
        <dsp:cNvPr id="0" name=""/>
        <dsp:cNvSpPr/>
      </dsp:nvSpPr>
      <dsp:spPr>
        <a:xfrm>
          <a:off x="684365" y="493058"/>
          <a:ext cx="7457954" cy="98611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threePt" dir="t"/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2731" tIns="73660" rIns="73660" bIns="7366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Обеспечение эмоционального благополучия </a:t>
          </a:r>
          <a:endParaRPr lang="ru-RU" sz="29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84365" y="493058"/>
        <a:ext cx="7457954" cy="986117"/>
      </dsp:txXfrm>
    </dsp:sp>
    <dsp:sp modelId="{01F3A531-49F4-4F47-8E8E-ADD3D85FCEF7}">
      <dsp:nvSpPr>
        <dsp:cNvPr id="0" name=""/>
        <dsp:cNvSpPr/>
      </dsp:nvSpPr>
      <dsp:spPr>
        <a:xfrm>
          <a:off x="68042" y="369794"/>
          <a:ext cx="1232646" cy="12326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057618-9CAC-4846-9819-5BC5F046D44B}">
      <dsp:nvSpPr>
        <dsp:cNvPr id="0" name=""/>
        <dsp:cNvSpPr/>
      </dsp:nvSpPr>
      <dsp:spPr>
        <a:xfrm>
          <a:off x="1042819" y="1972234"/>
          <a:ext cx="7099500" cy="98611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threePt" dir="t"/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2731" tIns="73660" rIns="73660" bIns="7366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Поддержка индивидуальности и инициативы детей</a:t>
          </a:r>
          <a:endParaRPr lang="ru-RU" sz="29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42819" y="1972234"/>
        <a:ext cx="7099500" cy="986117"/>
      </dsp:txXfrm>
    </dsp:sp>
    <dsp:sp modelId="{A12C1C1A-5285-4BF9-B8CF-560E5D0F1C90}">
      <dsp:nvSpPr>
        <dsp:cNvPr id="0" name=""/>
        <dsp:cNvSpPr/>
      </dsp:nvSpPr>
      <dsp:spPr>
        <a:xfrm>
          <a:off x="426495" y="1848970"/>
          <a:ext cx="1232646" cy="12326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54C2C9-A306-4468-A4E2-CB67E9303AA8}">
      <dsp:nvSpPr>
        <dsp:cNvPr id="0" name=""/>
        <dsp:cNvSpPr/>
      </dsp:nvSpPr>
      <dsp:spPr>
        <a:xfrm>
          <a:off x="684365" y="3451410"/>
          <a:ext cx="7457954" cy="98611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threePt" dir="t"/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2731" tIns="73660" rIns="73660" bIns="7366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Установление правил взаимодействия в различных ситуациях</a:t>
          </a:r>
          <a:endParaRPr lang="ru-RU" sz="29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84365" y="3451410"/>
        <a:ext cx="7457954" cy="986117"/>
      </dsp:txXfrm>
    </dsp:sp>
    <dsp:sp modelId="{204A0C98-FA98-40EC-931B-0402C6477FF7}">
      <dsp:nvSpPr>
        <dsp:cNvPr id="0" name=""/>
        <dsp:cNvSpPr/>
      </dsp:nvSpPr>
      <dsp:spPr>
        <a:xfrm>
          <a:off x="68042" y="3328146"/>
          <a:ext cx="1232646" cy="12326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B0625D-6727-4D71-A368-9E4E73511412}">
      <dsp:nvSpPr>
        <dsp:cNvPr id="0" name=""/>
        <dsp:cNvSpPr/>
      </dsp:nvSpPr>
      <dsp:spPr>
        <a:xfrm>
          <a:off x="3734112" y="2976282"/>
          <a:ext cx="650635" cy="2479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25317" y="0"/>
              </a:lnTo>
              <a:lnTo>
                <a:pt x="325317" y="2479557"/>
              </a:lnTo>
              <a:lnTo>
                <a:pt x="650635" y="2479557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3995343" y="4151973"/>
        <a:ext cx="128174" cy="128174"/>
      </dsp:txXfrm>
    </dsp:sp>
    <dsp:sp modelId="{B26CEE56-3514-4D3F-BFCF-CEDAA2784BA5}">
      <dsp:nvSpPr>
        <dsp:cNvPr id="0" name=""/>
        <dsp:cNvSpPr/>
      </dsp:nvSpPr>
      <dsp:spPr>
        <a:xfrm>
          <a:off x="3734112" y="2976282"/>
          <a:ext cx="650635" cy="123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25317" y="0"/>
              </a:lnTo>
              <a:lnTo>
                <a:pt x="325317" y="1239778"/>
              </a:lnTo>
              <a:lnTo>
                <a:pt x="650635" y="1239778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024427" y="3561168"/>
        <a:ext cx="70006" cy="70006"/>
      </dsp:txXfrm>
    </dsp:sp>
    <dsp:sp modelId="{54A02FEC-A7FC-41B5-B369-8ACC9BB5F14C}">
      <dsp:nvSpPr>
        <dsp:cNvPr id="0" name=""/>
        <dsp:cNvSpPr/>
      </dsp:nvSpPr>
      <dsp:spPr>
        <a:xfrm>
          <a:off x="3734112" y="2930562"/>
          <a:ext cx="65063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50635" y="45720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043164" y="2960016"/>
        <a:ext cx="32531" cy="32531"/>
      </dsp:txXfrm>
    </dsp:sp>
    <dsp:sp modelId="{7BC43FFA-FEC7-4FD7-BD4D-B35101863069}">
      <dsp:nvSpPr>
        <dsp:cNvPr id="0" name=""/>
        <dsp:cNvSpPr/>
      </dsp:nvSpPr>
      <dsp:spPr>
        <a:xfrm>
          <a:off x="3734112" y="1736503"/>
          <a:ext cx="650635" cy="1239778"/>
        </a:xfrm>
        <a:custGeom>
          <a:avLst/>
          <a:gdLst/>
          <a:ahLst/>
          <a:cxnLst/>
          <a:rect l="0" t="0" r="0" b="0"/>
          <a:pathLst>
            <a:path>
              <a:moveTo>
                <a:pt x="0" y="1239778"/>
              </a:moveTo>
              <a:lnTo>
                <a:pt x="325317" y="1239778"/>
              </a:lnTo>
              <a:lnTo>
                <a:pt x="325317" y="0"/>
              </a:lnTo>
              <a:lnTo>
                <a:pt x="650635" y="0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024427" y="2321389"/>
        <a:ext cx="70006" cy="70006"/>
      </dsp:txXfrm>
    </dsp:sp>
    <dsp:sp modelId="{51CB21F9-5DD6-4016-9A8E-0AD1E75D59F6}">
      <dsp:nvSpPr>
        <dsp:cNvPr id="0" name=""/>
        <dsp:cNvSpPr/>
      </dsp:nvSpPr>
      <dsp:spPr>
        <a:xfrm>
          <a:off x="3734112" y="496725"/>
          <a:ext cx="650635" cy="2479557"/>
        </a:xfrm>
        <a:custGeom>
          <a:avLst/>
          <a:gdLst/>
          <a:ahLst/>
          <a:cxnLst/>
          <a:rect l="0" t="0" r="0" b="0"/>
          <a:pathLst>
            <a:path>
              <a:moveTo>
                <a:pt x="0" y="2479557"/>
              </a:moveTo>
              <a:lnTo>
                <a:pt x="325317" y="2479557"/>
              </a:lnTo>
              <a:lnTo>
                <a:pt x="325317" y="0"/>
              </a:lnTo>
              <a:lnTo>
                <a:pt x="650635" y="0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3995343" y="1672416"/>
        <a:ext cx="128174" cy="128174"/>
      </dsp:txXfrm>
    </dsp:sp>
    <dsp:sp modelId="{62BF8EDA-4C4C-4626-B5CB-B07023397505}">
      <dsp:nvSpPr>
        <dsp:cNvPr id="0" name=""/>
        <dsp:cNvSpPr/>
      </dsp:nvSpPr>
      <dsp:spPr>
        <a:xfrm rot="16200000">
          <a:off x="-21344" y="1830885"/>
          <a:ext cx="5220120" cy="2290793"/>
        </a:xfrm>
        <a:prstGeom prst="rect">
          <a:avLst/>
        </a:prstGeom>
        <a:solidFill>
          <a:schemeClr val="accent2">
            <a:alpha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Правила совместной работы</a:t>
          </a:r>
          <a:endParaRPr lang="ru-RU" sz="55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-21344" y="1830885"/>
        <a:ext cx="5220120" cy="2290793"/>
      </dsp:txXfrm>
    </dsp:sp>
    <dsp:sp modelId="{01070D5F-5C3A-4D7A-A1C5-F1759F142AD1}">
      <dsp:nvSpPr>
        <dsp:cNvPr id="0" name=""/>
        <dsp:cNvSpPr/>
      </dsp:nvSpPr>
      <dsp:spPr>
        <a:xfrm>
          <a:off x="4384748" y="813"/>
          <a:ext cx="3253179" cy="991822"/>
        </a:xfrm>
        <a:prstGeom prst="rect">
          <a:avLst/>
        </a:prstGeom>
        <a:solidFill>
          <a:schemeClr val="accent2">
            <a:alpha val="7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rgbClr val="002060"/>
              </a:solidFill>
            </a:rPr>
            <a:t>Работать дружно</a:t>
          </a:r>
          <a:endParaRPr lang="ru-RU" sz="2500" b="1" kern="1200" dirty="0">
            <a:solidFill>
              <a:srgbClr val="002060"/>
            </a:solidFill>
          </a:endParaRPr>
        </a:p>
      </dsp:txBody>
      <dsp:txXfrm>
        <a:off x="4384748" y="813"/>
        <a:ext cx="3253179" cy="991822"/>
      </dsp:txXfrm>
    </dsp:sp>
    <dsp:sp modelId="{3D2BDCC5-EB95-4B4F-96F5-5336A8D69394}">
      <dsp:nvSpPr>
        <dsp:cNvPr id="0" name=""/>
        <dsp:cNvSpPr/>
      </dsp:nvSpPr>
      <dsp:spPr>
        <a:xfrm>
          <a:off x="4384748" y="1240592"/>
          <a:ext cx="3253179" cy="991822"/>
        </a:xfrm>
        <a:prstGeom prst="rect">
          <a:avLst/>
        </a:prstGeom>
        <a:solidFill>
          <a:schemeClr val="accent2">
            <a:alpha val="7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rgbClr val="002060"/>
              </a:solidFill>
            </a:rPr>
            <a:t>Работать по алгоритму</a:t>
          </a:r>
          <a:endParaRPr lang="ru-RU" sz="2500" b="1" kern="1200" dirty="0">
            <a:solidFill>
              <a:srgbClr val="002060"/>
            </a:solidFill>
          </a:endParaRPr>
        </a:p>
      </dsp:txBody>
      <dsp:txXfrm>
        <a:off x="4384748" y="1240592"/>
        <a:ext cx="3253179" cy="991822"/>
      </dsp:txXfrm>
    </dsp:sp>
    <dsp:sp modelId="{D355F56C-22DC-4066-A4A2-372090A8D528}">
      <dsp:nvSpPr>
        <dsp:cNvPr id="0" name=""/>
        <dsp:cNvSpPr/>
      </dsp:nvSpPr>
      <dsp:spPr>
        <a:xfrm>
          <a:off x="4384748" y="2480371"/>
          <a:ext cx="3253179" cy="991822"/>
        </a:xfrm>
        <a:prstGeom prst="rect">
          <a:avLst/>
        </a:prstGeom>
        <a:solidFill>
          <a:schemeClr val="accent2">
            <a:alpha val="7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rgbClr val="002060"/>
              </a:solidFill>
            </a:rPr>
            <a:t>Своевременно выполнять задание</a:t>
          </a:r>
          <a:endParaRPr lang="ru-RU" sz="2500" b="1" kern="1200" dirty="0">
            <a:solidFill>
              <a:srgbClr val="002060"/>
            </a:solidFill>
          </a:endParaRPr>
        </a:p>
      </dsp:txBody>
      <dsp:txXfrm>
        <a:off x="4384748" y="2480371"/>
        <a:ext cx="3253179" cy="991822"/>
      </dsp:txXfrm>
    </dsp:sp>
    <dsp:sp modelId="{9862DAE7-8115-49C1-A75D-AC4ABEC63E74}">
      <dsp:nvSpPr>
        <dsp:cNvPr id="0" name=""/>
        <dsp:cNvSpPr/>
      </dsp:nvSpPr>
      <dsp:spPr>
        <a:xfrm>
          <a:off x="4384748" y="3720149"/>
          <a:ext cx="3253179" cy="991822"/>
        </a:xfrm>
        <a:prstGeom prst="rect">
          <a:avLst/>
        </a:prstGeom>
        <a:solidFill>
          <a:schemeClr val="accent2">
            <a:alpha val="7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rgbClr val="002060"/>
              </a:solidFill>
            </a:rPr>
            <a:t>Качественное выполнение</a:t>
          </a:r>
          <a:endParaRPr lang="ru-RU" sz="2500" b="1" kern="1200" dirty="0">
            <a:solidFill>
              <a:srgbClr val="002060"/>
            </a:solidFill>
          </a:endParaRPr>
        </a:p>
      </dsp:txBody>
      <dsp:txXfrm>
        <a:off x="4384748" y="3720149"/>
        <a:ext cx="3253179" cy="991822"/>
      </dsp:txXfrm>
    </dsp:sp>
    <dsp:sp modelId="{BA6C47DA-BF5E-46E7-9CE2-767B0F4E5E06}">
      <dsp:nvSpPr>
        <dsp:cNvPr id="0" name=""/>
        <dsp:cNvSpPr/>
      </dsp:nvSpPr>
      <dsp:spPr>
        <a:xfrm>
          <a:off x="4384748" y="4959928"/>
          <a:ext cx="3253179" cy="991822"/>
        </a:xfrm>
        <a:prstGeom prst="rect">
          <a:avLst/>
        </a:prstGeom>
        <a:solidFill>
          <a:schemeClr val="accent2">
            <a:alpha val="7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rgbClr val="002060"/>
              </a:solidFill>
            </a:rPr>
            <a:t>Каждый защищает свое и общее дело</a:t>
          </a:r>
          <a:endParaRPr lang="ru-RU" sz="2500" b="1" kern="1200" dirty="0">
            <a:solidFill>
              <a:srgbClr val="002060"/>
            </a:solidFill>
          </a:endParaRPr>
        </a:p>
      </dsp:txBody>
      <dsp:txXfrm>
        <a:off x="4384748" y="4959928"/>
        <a:ext cx="3253179" cy="9918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EF61E0-78BF-4E85-8B97-4BFC6FCBC0CE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8332EE-3E84-4830-87F1-AF159D0992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834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B3213C17-5D64-4441-9C27-75684E527AD7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5F6C74D7-45B4-4318-9289-BBB286CBDF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368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13C17-5D64-4441-9C27-75684E527AD7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74D7-45B4-4318-9289-BBB286CBDF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268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3213C17-5D64-4441-9C27-75684E527AD7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5F6C74D7-45B4-4318-9289-BBB286CBDF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366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3213C17-5D64-4441-9C27-75684E527AD7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5F6C74D7-45B4-4318-9289-BBB286CBDF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62698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3213C17-5D64-4441-9C27-75684E527AD7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5F6C74D7-45B4-4318-9289-BBB286CBDF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9667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13C17-5D64-4441-9C27-75684E527AD7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74D7-45B4-4318-9289-BBB286CBDF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375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13C17-5D64-4441-9C27-75684E527AD7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74D7-45B4-4318-9289-BBB286CBDF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4473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13C17-5D64-4441-9C27-75684E527AD7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74D7-45B4-4318-9289-BBB286CBDF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4303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3213C17-5D64-4441-9C27-75684E527AD7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5F6C74D7-45B4-4318-9289-BBB286CBDF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842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13C17-5D64-4441-9C27-75684E527AD7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74D7-45B4-4318-9289-BBB286CBDF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470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3213C17-5D64-4441-9C27-75684E527AD7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5F6C74D7-45B4-4318-9289-BBB286CBDF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458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13C17-5D64-4441-9C27-75684E527AD7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74D7-45B4-4318-9289-BBB286CBDF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626854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13C17-5D64-4441-9C27-75684E527AD7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74D7-45B4-4318-9289-BBB286CBDF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677142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13C17-5D64-4441-9C27-75684E527AD7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74D7-45B4-4318-9289-BBB286CBDF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839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13C17-5D64-4441-9C27-75684E527AD7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74D7-45B4-4318-9289-BBB286CBDF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576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13C17-5D64-4441-9C27-75684E527AD7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74D7-45B4-4318-9289-BBB286CBDF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911103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13C17-5D64-4441-9C27-75684E527AD7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74D7-45B4-4318-9289-BBB286CBDF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94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>
                <a:lumMod val="82000"/>
                <a:lumOff val="18000"/>
              </a:srgbClr>
            </a:gs>
            <a:gs pos="83000">
              <a:schemeClr val="accent1">
                <a:lumMod val="45000"/>
                <a:lumOff val="55000"/>
              </a:schemeClr>
            </a:gs>
            <a:gs pos="21000">
              <a:srgbClr val="92D050">
                <a:lumMod val="99000"/>
                <a:lumOff val="1000"/>
              </a:srgbClr>
            </a:gs>
            <a:gs pos="100000">
              <a:srgbClr val="7030A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13C17-5D64-4441-9C27-75684E527AD7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C74D7-45B4-4318-9289-BBB286CBDF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493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  <p:sldLayoutId id="2147483926" r:id="rId12"/>
    <p:sldLayoutId id="2147483927" r:id="rId13"/>
    <p:sldLayoutId id="2147483928" r:id="rId14"/>
    <p:sldLayoutId id="2147483929" r:id="rId15"/>
    <p:sldLayoutId id="2147483930" r:id="rId16"/>
    <p:sldLayoutId id="2147483931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9129" y="764373"/>
            <a:ext cx="10067365" cy="840309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учреждение 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«Центр развития ребенка «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Дюймовочка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- детский сад №28»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«ТИМБИЛДИНГ- КАК СРЕДСТВО СОЗДАНИЯ КОМФОРТНОЙ  ОБРАЗОВАТЕЛЬНОЙ И ВОСПИТАТЕЛЬНОЙ СРЕДЫ В ДОШКОЛЬНОМ КОЛЛЕКТИВЕ»</a:t>
            </a:r>
          </a:p>
          <a:p>
            <a:pPr algn="r"/>
            <a:endParaRPr lang="ru-RU" sz="4000" b="1" dirty="0" smtClean="0">
              <a:solidFill>
                <a:srgbClr val="002060"/>
              </a:solidFill>
            </a:endParaRPr>
          </a:p>
          <a:p>
            <a:endParaRPr lang="ru-RU" sz="4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29797" y="5635840"/>
            <a:ext cx="68368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solidFill>
                  <a:srgbClr val="C00000"/>
                </a:solidFill>
              </a:rPr>
              <a:t>Воспитатель : </a:t>
            </a:r>
            <a:r>
              <a:rPr lang="ru-RU" sz="2400" b="1" dirty="0" err="1" smtClean="0">
                <a:solidFill>
                  <a:srgbClr val="C00000"/>
                </a:solidFill>
              </a:rPr>
              <a:t>Шатохина</a:t>
            </a:r>
            <a:r>
              <a:rPr lang="ru-RU" sz="2400" b="1" dirty="0" smtClean="0">
                <a:solidFill>
                  <a:srgbClr val="C00000"/>
                </a:solidFill>
              </a:rPr>
              <a:t> Н.А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61182" y="502024"/>
            <a:ext cx="11240086" cy="105783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дидактические игры и упражнения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49623" y="1470213"/>
            <a:ext cx="5011271" cy="30300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"Цветок доброты"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"Продолжи предложение </a:t>
            </a:r>
            <a:r>
              <a:rPr lang="ru-RU" sz="3200" dirty="0" smtClean="0"/>
              <a:t>"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"Я - хороший"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"Мои чувства и эмоции"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"Баночка добрых дел"</a:t>
            </a:r>
          </a:p>
          <a:p>
            <a:endParaRPr lang="ru-RU" dirty="0"/>
          </a:p>
        </p:txBody>
      </p:sp>
      <p:pic>
        <p:nvPicPr>
          <p:cNvPr id="7" name="Рисунок 6" descr="C:\Users\Татьяна\Desktop\IMG-20220429-WA0001.jpg"/>
          <p:cNvPicPr/>
          <p:nvPr/>
        </p:nvPicPr>
        <p:blipFill>
          <a:blip r:embed="rId2" cstate="print"/>
          <a:srcRect t="1685" b="7926"/>
          <a:stretch>
            <a:fillRect/>
          </a:stretch>
        </p:blipFill>
        <p:spPr bwMode="auto">
          <a:xfrm>
            <a:off x="5477435" y="1730188"/>
            <a:ext cx="2850639" cy="3488926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8" name="Рисунок 7" descr="C:\Users\Татьяна\Desktop\IMG-20220429-WA0002.jpg"/>
          <p:cNvPicPr/>
          <p:nvPr/>
        </p:nvPicPr>
        <p:blipFill>
          <a:blip r:embed="rId3" cstate="print"/>
          <a:srcRect t="6017"/>
          <a:stretch>
            <a:fillRect/>
          </a:stretch>
        </p:blipFill>
        <p:spPr bwMode="auto">
          <a:xfrm>
            <a:off x="9030139" y="3681815"/>
            <a:ext cx="2659837" cy="287373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049358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7791" y="393896"/>
            <a:ext cx="10915357" cy="98473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Игры на сплочение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C:\Users\Татьяна\Desktop\Наташа\фото\S7ATr0D-G7muoXzTfJlwtccjUUk2Mkh6VSOUYR1Bz8cZqTjB-al0PLQ8i6KWozEBcLXkINJbSyo_V1Rns6ppJxT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3649" r="11968" b="9446"/>
          <a:stretch>
            <a:fillRect/>
          </a:stretch>
        </p:blipFill>
        <p:spPr bwMode="auto">
          <a:xfrm>
            <a:off x="239153" y="1885071"/>
            <a:ext cx="3227346" cy="3756073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  <p:pic>
        <p:nvPicPr>
          <p:cNvPr id="33795" name="Picture 3" descr="C:\Users\Татьяна\Desktop\Наташа\фото\m0N6OcNEwbQRqMmsM-bk5gpiPFx3fIUYKsjbFHom5cScDjMs6roShG8B6mmE5K2_mzC97HVirl6cuwRpCbPf1-xU.jpg"/>
          <p:cNvPicPr>
            <a:picLocks noChangeAspect="1" noChangeArrowheads="1"/>
          </p:cNvPicPr>
          <p:nvPr/>
        </p:nvPicPr>
        <p:blipFill>
          <a:blip r:embed="rId3" cstate="print"/>
          <a:srcRect l="7809" t="16961" r="13358" b="22469"/>
          <a:stretch>
            <a:fillRect/>
          </a:stretch>
        </p:blipFill>
        <p:spPr bwMode="auto">
          <a:xfrm>
            <a:off x="8366431" y="1927274"/>
            <a:ext cx="3614554" cy="3699803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  <p:pic>
        <p:nvPicPr>
          <p:cNvPr id="6" name="Picture 2" descr="C:\Users\Татьяна\Desktop\Наташа\фото\J76DptseXF4bAio1LD9qR99hSHWbTcmttRjnF-Tj2lNTX5UqmRXQ9c-UByVhOLWh9i19QVdPz5F2QFBWL_ZEyXRJ.jpg"/>
          <p:cNvPicPr>
            <a:picLocks noChangeAspect="1" noChangeArrowheads="1"/>
          </p:cNvPicPr>
          <p:nvPr/>
        </p:nvPicPr>
        <p:blipFill>
          <a:blip r:embed="rId4" cstate="print"/>
          <a:srcRect t="16795" r="3906" b="4552"/>
          <a:stretch>
            <a:fillRect/>
          </a:stretch>
        </p:blipFill>
        <p:spPr bwMode="auto">
          <a:xfrm>
            <a:off x="3756073" y="3812916"/>
            <a:ext cx="4360984" cy="2679324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8454682" y="1280160"/>
            <a:ext cx="35169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Надежные друзья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43866" y="3277773"/>
            <a:ext cx="29682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Скульптор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6437" y="1195754"/>
            <a:ext cx="23633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Путаница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Татьяна\Desktop\Наташа\фото\zcWFBanOgCcYlHsDV_LA5A0ezLu0KFLY_8it13woU0pF8mi_qFJCCIV4Bxw4Ie9Q-5V8Ar6TNUSUZlVwkGCaqQq5.jpg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152" y="2108774"/>
            <a:ext cx="3338319" cy="4385079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5" name="Рисунок 4" descr="C:\Users\Татьяна\Desktop\Наташа\фото\umuWL8Mk-pQ1Aq_Q95V94OOtc6nyipkF__VLPwFpiIegMQRIxzS9QzhZBY1qN2QnLY3ijUDxwwr8sQme_51jTyHc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8271" y="2108775"/>
            <a:ext cx="3000418" cy="4390501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6" name="Рисунок 5" descr="C:\Users\Татьяна\Desktop\Наташа\фото\WsBVM0Hfs73Zb1iIMhwuwTfpxwuaf1Tr79_f9UcPPMLu8NWVsiMJzrAxoIubQcKtIDS9U0d_kJ8oEX8j2S0iHcw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7762" y="2241506"/>
            <a:ext cx="2986073" cy="4390501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10988" y="1524000"/>
            <a:ext cx="29777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Ботинки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28271" y="1452283"/>
            <a:ext cx="28135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Секрет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8229600" y="1656732"/>
            <a:ext cx="396239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Передай другому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223" y="582706"/>
            <a:ext cx="8507505" cy="76779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«В поисках монетки»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Пользователь\Desktop\IMG-20220216-WA00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38" y="2748688"/>
            <a:ext cx="2853950" cy="3802099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Пользователь\Desktop\IMG-20220216-WA00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3670" y="2593931"/>
            <a:ext cx="3086280" cy="4111614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Пользователь\Desktop\IMG-20220216-WA00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565" y="1264133"/>
            <a:ext cx="5384800" cy="4041966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1576" y="286872"/>
            <a:ext cx="5047130" cy="89647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«Защитники»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Татьяна\Desktop\Наташа\фото\wzKkdEJyKqT3UC86PS1j2WNnmFkKKMeQkkbLVeAfhzB1fmi4R7oWXaPFXLr4hccUyhDC7ufKGpoG7Ir4onpvQyj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294" y="485088"/>
            <a:ext cx="3092824" cy="4239311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4098" name="Picture 2" descr="C:\Users\Пользователь\Desktop\IMG-20220224-WA00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177" y="1101663"/>
            <a:ext cx="3600822" cy="4801096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ользователь\Desktop\IMG-20220224-WA00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824" y="2222249"/>
            <a:ext cx="3316941" cy="4422588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82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8377" y="645459"/>
            <a:ext cx="6400800" cy="7604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«Такие разные животные»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Татьяна\Desktop\Наташа\фото\1LLLMDiGWlL1SrKWt2pbAyqJyTn57BxOEEIMqUALIit4bG7PMDvXCD_DZfp6d3ul6DqkG3ep1CrH33jYSbfsdV7p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05925"/>
            <a:ext cx="2837560" cy="3417087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4" name="Рисунок 3" descr="C:\Users\Татьяна\Desktop\Наташа\фото\_kYDTRZGhAM3AmmxgYBEqxsdzcv3_WmQ939bCiQKEk2eoGpNPQXiDyxvGNEdmw7U165ymlSIDioRpumqjbNdU4P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88824" y="814254"/>
            <a:ext cx="2776577" cy="349777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5" name="Рисунок 4" descr="C:\Users\Татьяна\Desktop\Наташа\фото\cyl6UoHVYWun9ckUGPIHOGOYc0vfCFcUjOSRKdnJ1RQ-zx_V69nlZ_fzIGyjCEHQ5h15hpAGtAwVNoesNGawwduF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45223" y="3036276"/>
            <a:ext cx="2552456" cy="3301771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5122" name="Picture 2" descr="C:\Users\Пользователь\Desktop\IMG_20210416_0915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832" y="3000873"/>
            <a:ext cx="2529432" cy="3372576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64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692" y="764373"/>
            <a:ext cx="11154508" cy="100815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Совместные работы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3" name="Picture 3" descr="C:\Users\Татьяна\Desktop\Наташа\фото\PiWulQ2FDhUrEej9Q5mqPS0gBoR5qatxOHvcGtkMJl7wAOaKERju6zLk2SkEiZwWFQ-_enczpj2jMYV3sqxiFAB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469" y="1871004"/>
            <a:ext cx="6400799" cy="480460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  <p:pic>
        <p:nvPicPr>
          <p:cNvPr id="4" name="Picture 2" descr="C:\Users\Татьяна\Desktop\Наташа\фото\_e95rRSmq3SBFM5q-402DwdEBlVWIunvwdb6iD4xknSaWp-9-MdSFrFZNob3k568BHrl_k7HJfXBECXk1TuEdHOk (1).jpg"/>
          <p:cNvPicPr>
            <a:picLocks noChangeAspect="1" noChangeArrowheads="1"/>
          </p:cNvPicPr>
          <p:nvPr/>
        </p:nvPicPr>
        <p:blipFill>
          <a:blip r:embed="rId3" cstate="print"/>
          <a:srcRect b="8398"/>
          <a:stretch>
            <a:fillRect/>
          </a:stretch>
        </p:blipFill>
        <p:spPr bwMode="auto">
          <a:xfrm>
            <a:off x="365761" y="1887656"/>
            <a:ext cx="3882682" cy="473822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79695" y="365762"/>
            <a:ext cx="6355976" cy="5576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с родителями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Татьяна\Desktop\Наташа\фото\eWty-4LTJLKx4-6brrufro8tkIZPLNIYvv-cEc7divP2RkKTA8iMreTPoQKwl9nMfumI35qa_L3klmgWYYdwq8A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832" y="1273636"/>
            <a:ext cx="2708252" cy="3611003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  <p:pic>
        <p:nvPicPr>
          <p:cNvPr id="6" name="Picture 2" descr="C:\Users\Татьяна\Desktop\Наташа\фото\My4QTZmztF-u7ZZ_OhmFzS-59LwS2_RJSS2kYHz8LSaaq4-uIdTfLlwiQjDwU0uW4dGq9sx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1096" y="857387"/>
            <a:ext cx="3523129" cy="2642347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  <p:pic>
        <p:nvPicPr>
          <p:cNvPr id="7" name="Picture 3" descr="C:\Users\Татьяна\Desktop\Наташа\фото\r8FRqxvR009EJqAMKNO6R4h1C5oYYtuHWMpQxyg2ob0PAwwzV-MHN0iIiclbpx2TBF3RGKhWlUIoXPRfnwXDvRz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83735" y="3781258"/>
            <a:ext cx="3796678" cy="2849881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  <p:pic>
        <p:nvPicPr>
          <p:cNvPr id="6146" name="Picture 2" descr="C:\Users\Пользователь\Desktop\IMG_20210617_0918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7576" y="2449762"/>
            <a:ext cx="2973282" cy="3964376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354" y="322730"/>
            <a:ext cx="8713694" cy="6535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318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48640" y="251012"/>
            <a:ext cx="11310425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создания социальной ситуации развития детей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93" y="1237128"/>
            <a:ext cx="3861706" cy="514574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906682349"/>
              </p:ext>
            </p:extLst>
          </p:nvPr>
        </p:nvGraphicFramePr>
        <p:xfrm>
          <a:off x="3121026" y="1506070"/>
          <a:ext cx="8210362" cy="49305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865119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esktop\Наташа\фото\3zLoC-6bXu3OkaSQqIQz_8nRwqQw88sk9cDfR2zl241Rv6zLwF77RA24AxlIdkHNEUTMpqbl2_YkBM_NQrrLDIQ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3207" y="379827"/>
            <a:ext cx="8403102" cy="6302327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9255138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C:\Users\Татьяна\Desktop\1651049596971.jpg"/>
          <p:cNvPicPr>
            <a:picLocks/>
          </p:cNvPicPr>
          <p:nvPr/>
        </p:nvPicPr>
        <p:blipFill>
          <a:blip r:embed="rId2" cstate="print"/>
          <a:srcRect l="33228" t="9025" r="32339" b="3730"/>
          <a:stretch>
            <a:fillRect/>
          </a:stretch>
        </p:blipFill>
        <p:spPr bwMode="auto">
          <a:xfrm>
            <a:off x="759655" y="1497891"/>
            <a:ext cx="1529257" cy="4572318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625156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3600" b="1" cap="none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УГОЛОК ПРИВЕТСТВИЯ</a:t>
            </a:r>
            <a:r>
              <a:rPr lang="ru-RU" b="1" cap="non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cap="non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9" name="Содержимое 8" descr="C:\Users\Татьяна\Desktop\Наташа\ната2\ks8_7DT8o-4Leps-WB9ZnA94-ho_qc1NGOIew7RQI2IXfVrfitxpDaOMfqRDWcKRq9nyEQxWKdplskVu8OqAf7cC.jpg"/>
          <p:cNvPicPr>
            <a:picLocks noGrp="1"/>
          </p:cNvPicPr>
          <p:nvPr>
            <p:ph idx="1"/>
          </p:nvPr>
        </p:nvPicPr>
        <p:blipFill>
          <a:blip r:embed="rId3" cstate="print"/>
          <a:srcRect l="35879"/>
          <a:stretch>
            <a:fillRect/>
          </a:stretch>
        </p:blipFill>
        <p:spPr bwMode="auto">
          <a:xfrm>
            <a:off x="2770094" y="2167997"/>
            <a:ext cx="2343595" cy="402431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14" name="Рисунок 13" descr="C:\Users\Татьяна\Desktop\Наташа\ната2\YCAAWIfKBEgz9A-u-U-Dw9ly3AkUoM_Z3hnpA3BGiB3qW4YJNhMeYMPm1LIUWUVFfrx2aOf7s7J37KB60x0Pr4lJ.jpg"/>
          <p:cNvPicPr/>
          <p:nvPr/>
        </p:nvPicPr>
        <p:blipFill>
          <a:blip r:embed="rId4" cstate="print"/>
          <a:srcRect l="7536" t="24428" r="8605"/>
          <a:stretch>
            <a:fillRect/>
          </a:stretch>
        </p:blipFill>
        <p:spPr bwMode="auto">
          <a:xfrm>
            <a:off x="5794667" y="1853414"/>
            <a:ext cx="2769799" cy="3861272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16" name="Рисунок 15" descr="C:\Users\Татьяна\Desktop\Наташа\ната2\eO3SfVMBPl4bjsJ3ethiNH1HM_umuKm1ID9ZZDLJM3ZUfz55fqfmClAH-ieHZJXFTIcteZR7M6pTbQeDznVxK7gX.jpg"/>
          <p:cNvPicPr/>
          <p:nvPr/>
        </p:nvPicPr>
        <p:blipFill>
          <a:blip r:embed="rId5" cstate="print"/>
          <a:srcRect t="19495" r="9407"/>
          <a:stretch>
            <a:fillRect/>
          </a:stretch>
        </p:blipFill>
        <p:spPr bwMode="auto">
          <a:xfrm>
            <a:off x="9101798" y="1617784"/>
            <a:ext cx="2799470" cy="3671667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895600" y="478303"/>
            <a:ext cx="6375009" cy="99880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РЕЧЕВКИ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Блок-схема: процесс 1"/>
          <p:cNvSpPr/>
          <p:nvPr/>
        </p:nvSpPr>
        <p:spPr>
          <a:xfrm>
            <a:off x="349373" y="1366322"/>
            <a:ext cx="3370730" cy="278627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95" y="1904826"/>
            <a:ext cx="3253685" cy="2247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610" y="892111"/>
            <a:ext cx="3086614" cy="2702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636" y="3683303"/>
            <a:ext cx="3690604" cy="2647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951" y="4142920"/>
            <a:ext cx="3451974" cy="2088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911" y="1571897"/>
            <a:ext cx="3274149" cy="1807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6118" y="976702"/>
            <a:ext cx="2958353" cy="699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134" y="3595612"/>
            <a:ext cx="2750548" cy="866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13" y="1392173"/>
            <a:ext cx="28892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99013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334857365"/>
              </p:ext>
            </p:extLst>
          </p:nvPr>
        </p:nvGraphicFramePr>
        <p:xfrm>
          <a:off x="1766046" y="367553"/>
          <a:ext cx="9081247" cy="59525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034755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4870" y="1"/>
            <a:ext cx="7126941" cy="110265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rgbClr val="002060"/>
                </a:solidFill>
              </a:rPr>
              <a:t>«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Клуб обсуждений»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5" name="Picture 1" descr="C:\Users\Татьяна\Desktop\Наташа\фото\IJwDBTRyKtVVKmbX6f1ltY6mOI2tuYVRtQSct7SIQHI8U_CsYQfTFysYmlFlYVYg_dyCwAg6v0p-8ucDD7w6zeo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6787"/>
          <a:stretch>
            <a:fillRect/>
          </a:stretch>
        </p:blipFill>
        <p:spPr bwMode="auto">
          <a:xfrm>
            <a:off x="324907" y="2294056"/>
            <a:ext cx="3413376" cy="4088813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  <p:pic>
        <p:nvPicPr>
          <p:cNvPr id="4" name="Рисунок 3" descr="C:\Users\Татьяна\Desktop\Наташа\ната2\Cnxl1LjPtzjSHra2znOXoHrUCqfKN6owmR6JD5QKkfLtaDYbUGne45hBOP2NmBxncHAz5zyXLxwaMpZzoX_izEsi.jpg"/>
          <p:cNvPicPr/>
          <p:nvPr/>
        </p:nvPicPr>
        <p:blipFill>
          <a:blip r:embed="rId3" cstate="print"/>
          <a:srcRect l="6093" t="21540" b="21781"/>
          <a:stretch>
            <a:fillRect/>
          </a:stretch>
        </p:blipFill>
        <p:spPr bwMode="auto">
          <a:xfrm>
            <a:off x="4392705" y="1407654"/>
            <a:ext cx="3354179" cy="2850581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2050" name="Picture 2" descr="C:\Users\Пользователь\Desktop\IMG_20210408_1252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9928" y="2598858"/>
            <a:ext cx="3371411" cy="4088813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7566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74056" y="436100"/>
            <a:ext cx="8398412" cy="113948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УГОЛОК ПРИМИРЕНИЯ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C:\Users\Татьяна\Desktop\1650646501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1698" r="11444"/>
          <a:stretch>
            <a:fillRect/>
          </a:stretch>
        </p:blipFill>
        <p:spPr bwMode="auto">
          <a:xfrm>
            <a:off x="1380100" y="1448972"/>
            <a:ext cx="1953942" cy="5085471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7568418" y="656034"/>
            <a:ext cx="46235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Users\Татьяна\Desktop\Наташа\ната2\Ljc9p_VZcq2ywMfx9z7g_yVzXRWZptTsxF4yCs5qrrRYKAlrw2qewPXQ1SQtGLDE0x_m-WHto7hch20QHbkxfj78.jpg"/>
          <p:cNvPicPr/>
          <p:nvPr/>
        </p:nvPicPr>
        <p:blipFill>
          <a:blip r:embed="rId3" cstate="print"/>
          <a:srcRect l="21486" t="13839" r="26243" b="22142"/>
          <a:stretch>
            <a:fillRect/>
          </a:stretch>
        </p:blipFill>
        <p:spPr bwMode="auto">
          <a:xfrm>
            <a:off x="8102990" y="2588455"/>
            <a:ext cx="2630660" cy="3924886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9" name="Picture 2" descr="C:\Users\Татьяна\Desktop\1650647038767.jpg"/>
          <p:cNvPicPr>
            <a:picLocks noChangeAspect="1" noChangeArrowheads="1"/>
          </p:cNvPicPr>
          <p:nvPr/>
        </p:nvPicPr>
        <p:blipFill>
          <a:blip r:embed="rId4" cstate="print"/>
          <a:srcRect t="8934" b="4611"/>
          <a:stretch>
            <a:fillRect/>
          </a:stretch>
        </p:blipFill>
        <p:spPr bwMode="auto">
          <a:xfrm>
            <a:off x="4304714" y="1730327"/>
            <a:ext cx="3138969" cy="3615396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8919892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914410" y="1026943"/>
            <a:ext cx="4065554" cy="81592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ПОСЛОВИЦЫ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168812" y="2124222"/>
            <a:ext cx="4431323" cy="4445389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Доброе слово лучше мягкого пирога.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Любить друга - любить себя.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Не имей сто рублей, а имей сто друзей.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Дружным людям никто не страшен.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Один в поле не воин.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6400800" y="815927"/>
            <a:ext cx="5105400" cy="102694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КНИГИ О ДРУЖБЕ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7061982" y="2518118"/>
            <a:ext cx="4895555" cy="374200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В.Сутеев "Яблоко", </a:t>
            </a:r>
          </a:p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М.Пляцковский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"Как собака друга искала",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братья Гримм "Дружба кошки и мышки",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Ш.Перро "Кот в сапогах, "Бременские музыканты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"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 descr="C:\Users\Татьяна\Desktop\Наташа\фото\-dOisooVMBAf3DoXJcgBCG902Q31OOp_ky5CQfFF_qc7H0PqpMT6lpOwQ8y6xvpVP6so-yfBhky2Vwmlx4I4oLF7.jpg"/>
          <p:cNvPicPr>
            <a:picLocks noChangeAspect="1" noChangeArrowheads="1"/>
          </p:cNvPicPr>
          <p:nvPr/>
        </p:nvPicPr>
        <p:blipFill>
          <a:blip r:embed="rId2" cstate="print"/>
          <a:srcRect t="17527"/>
          <a:stretch>
            <a:fillRect/>
          </a:stretch>
        </p:blipFill>
        <p:spPr bwMode="auto">
          <a:xfrm>
            <a:off x="4430273" y="2357719"/>
            <a:ext cx="2643707" cy="290470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2909418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Индикатор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След самолета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6DB8EB18-3657-4051-A897-2ED38832359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618</TotalTime>
  <Words>192</Words>
  <Application>Microsoft Office PowerPoint</Application>
  <PresentationFormat>Произвольный</PresentationFormat>
  <Paragraphs>49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След самолета</vt:lpstr>
      <vt:lpstr>Муниципальное дошкольное образовательное учреждение  «Центр развития ребенка «Дюймовочка» - детский сад №28»</vt:lpstr>
      <vt:lpstr>          создания социальной ситуации развития детей   </vt:lpstr>
      <vt:lpstr>Презентация PowerPoint</vt:lpstr>
      <vt:lpstr>УГОЛОК ПРИВЕТСТВИЯ </vt:lpstr>
      <vt:lpstr>РЕЧЕВКИ</vt:lpstr>
      <vt:lpstr>Презентация PowerPoint</vt:lpstr>
      <vt:lpstr> «Клуб обсуждений»</vt:lpstr>
      <vt:lpstr>УГОЛОК ПРИМИРЕНИЯ</vt:lpstr>
      <vt:lpstr>Презентация PowerPoint</vt:lpstr>
      <vt:lpstr>дидактические игры и упражнения</vt:lpstr>
      <vt:lpstr>Игры на сплочение</vt:lpstr>
      <vt:lpstr>Презентация PowerPoint</vt:lpstr>
      <vt:lpstr>Квест «В поисках монетки»</vt:lpstr>
      <vt:lpstr>«Защитники»</vt:lpstr>
      <vt:lpstr>«Такие разные животные»</vt:lpstr>
      <vt:lpstr>Совместные работы</vt:lpstr>
      <vt:lpstr>Работа с родителями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Сплочение детского коллектива в условиях ДОУ</dc:title>
  <dc:creator>Юрий</dc:creator>
  <cp:lastModifiedBy>Пользователь</cp:lastModifiedBy>
  <cp:revision>70</cp:revision>
  <cp:lastPrinted>2022-05-10T12:51:49Z</cp:lastPrinted>
  <dcterms:created xsi:type="dcterms:W3CDTF">2017-10-28T05:22:08Z</dcterms:created>
  <dcterms:modified xsi:type="dcterms:W3CDTF">2022-09-24T12:17:11Z</dcterms:modified>
</cp:coreProperties>
</file>