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57" r:id="rId3"/>
    <p:sldId id="265" r:id="rId4"/>
    <p:sldId id="258" r:id="rId5"/>
    <p:sldId id="263" r:id="rId6"/>
    <p:sldId id="269" r:id="rId7"/>
    <p:sldId id="259" r:id="rId8"/>
    <p:sldId id="264" r:id="rId9"/>
    <p:sldId id="260" r:id="rId10"/>
    <p:sldId id="266" r:id="rId11"/>
    <p:sldId id="261" r:id="rId12"/>
    <p:sldId id="270" r:id="rId13"/>
    <p:sldId id="267" r:id="rId14"/>
    <p:sldId id="262" r:id="rId15"/>
    <p:sldId id="268" r:id="rId16"/>
    <p:sldId id="272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8" d="100"/>
          <a:sy n="88" d="100"/>
        </p:scale>
        <p:origin x="-466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FCAFD-0A65-4C65-B142-527F0C1E0BC5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DF235-2BD0-4660-9714-D1315BAB2F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29782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FCAFD-0A65-4C65-B142-527F0C1E0BC5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DF235-2BD0-4660-9714-D1315BAB2F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2140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FCAFD-0A65-4C65-B142-527F0C1E0BC5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DF235-2BD0-4660-9714-D1315BAB2F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7736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FCAFD-0A65-4C65-B142-527F0C1E0BC5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DF235-2BD0-4660-9714-D1315BAB2F33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943225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FCAFD-0A65-4C65-B142-527F0C1E0BC5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DF235-2BD0-4660-9714-D1315BAB2F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17867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FCAFD-0A65-4C65-B142-527F0C1E0BC5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DF235-2BD0-4660-9714-D1315BAB2F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8411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FCAFD-0A65-4C65-B142-527F0C1E0BC5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DF235-2BD0-4660-9714-D1315BAB2F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422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FCAFD-0A65-4C65-B142-527F0C1E0BC5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DF235-2BD0-4660-9714-D1315BAB2F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87443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FCAFD-0A65-4C65-B142-527F0C1E0BC5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DF235-2BD0-4660-9714-D1315BAB2F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7667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FCAFD-0A65-4C65-B142-527F0C1E0BC5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DF235-2BD0-4660-9714-D1315BAB2F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3869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FCAFD-0A65-4C65-B142-527F0C1E0BC5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DF235-2BD0-4660-9714-D1315BAB2F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4708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FCAFD-0A65-4C65-B142-527F0C1E0BC5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DF235-2BD0-4660-9714-D1315BAB2F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442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FCAFD-0A65-4C65-B142-527F0C1E0BC5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DF235-2BD0-4660-9714-D1315BAB2F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57040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FCAFD-0A65-4C65-B142-527F0C1E0BC5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DF235-2BD0-4660-9714-D1315BAB2F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543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FCAFD-0A65-4C65-B142-527F0C1E0BC5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DF235-2BD0-4660-9714-D1315BAB2F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808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FCAFD-0A65-4C65-B142-527F0C1E0BC5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DF235-2BD0-4660-9714-D1315BAB2F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3912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FCAFD-0A65-4C65-B142-527F0C1E0BC5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DF235-2BD0-4660-9714-D1315BAB2F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3022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D5FFCAFD-0A65-4C65-B142-527F0C1E0BC5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ADF235-2BD0-4660-9714-D1315BAB2F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367344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99563" y="2451502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декады трудового обучения 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smtClean="0">
                <a:cs typeface="Times New Roman" panose="02020603050405020304" pitchFamily="18" charset="0"/>
              </a:rPr>
              <a:t>учитель </a:t>
            </a:r>
            <a:r>
              <a:rPr lang="ru-RU" sz="2000" b="1" smtClean="0">
                <a:cs typeface="Times New Roman" panose="02020603050405020304" pitchFamily="18" charset="0"/>
              </a:rPr>
              <a:t>с</a:t>
            </a:r>
            <a:r>
              <a:rPr lang="ru-RU" sz="2000" b="1" smtClean="0">
                <a:cs typeface="Times New Roman" panose="02020603050405020304" pitchFamily="18" charset="0"/>
              </a:rPr>
              <a:t>ельскохозяйственного</a:t>
            </a:r>
            <a:r>
              <a:rPr lang="ru-RU" sz="2000" b="1" smtClean="0"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cs typeface="Times New Roman" panose="02020603050405020304" pitchFamily="18" charset="0"/>
              </a:rPr>
              <a:t>труда Карпенко Г.Р.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3246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503349" y="365125"/>
            <a:ext cx="5060324" cy="6293252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 rotWithShape="1">
          <a:blip r:embed="rId3"/>
          <a:srcRect b="10781"/>
          <a:stretch/>
        </p:blipFill>
        <p:spPr bwMode="auto">
          <a:xfrm>
            <a:off x="6147515" y="365125"/>
            <a:ext cx="5417713" cy="629325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97768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Проведение олимпиад и контрольных работ по предмету с\х (5-9 классы).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2665926" y="1352282"/>
            <a:ext cx="6387921" cy="516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757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 rotWithShape="1">
          <a:blip r:embed="rId2"/>
          <a:srcRect t="9181" b="25442"/>
          <a:stretch/>
        </p:blipFill>
        <p:spPr bwMode="auto">
          <a:xfrm>
            <a:off x="6218187" y="365125"/>
            <a:ext cx="5548630" cy="604710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/>
          <p:cNvPicPr/>
          <p:nvPr/>
        </p:nvPicPr>
        <p:blipFill rotWithShape="1">
          <a:blip r:embed="rId3"/>
          <a:srcRect t="21037" b="14717"/>
          <a:stretch/>
        </p:blipFill>
        <p:spPr bwMode="auto">
          <a:xfrm>
            <a:off x="194274" y="365125"/>
            <a:ext cx="5610896" cy="604710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11231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 rotWithShape="1">
          <a:blip r:embed="rId2"/>
          <a:srcRect l="8356"/>
          <a:stretch/>
        </p:blipFill>
        <p:spPr bwMode="auto">
          <a:xfrm>
            <a:off x="6247326" y="365125"/>
            <a:ext cx="5626995" cy="608719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3"/>
          <a:srcRect b="40960"/>
          <a:stretch/>
        </p:blipFill>
        <p:spPr bwMode="auto">
          <a:xfrm>
            <a:off x="180303" y="365125"/>
            <a:ext cx="5666705" cy="608719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55998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Выставка поделок «Осень ЗОЛОТАЯ».(5-9 классы)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 rotWithShape="1">
          <a:blip r:embed="rId2"/>
          <a:srcRect l="-1" r="16429" b="14973"/>
          <a:stretch/>
        </p:blipFill>
        <p:spPr bwMode="auto">
          <a:xfrm>
            <a:off x="334281" y="1321461"/>
            <a:ext cx="6053639" cy="529827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/>
          <p:cNvPicPr/>
          <p:nvPr/>
        </p:nvPicPr>
        <p:blipFill rotWithShape="1">
          <a:blip r:embed="rId3"/>
          <a:srcRect l="13194"/>
          <a:stretch/>
        </p:blipFill>
        <p:spPr bwMode="auto">
          <a:xfrm>
            <a:off x="6581104" y="1321462"/>
            <a:ext cx="5447764" cy="529827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59204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206062" y="365125"/>
            <a:ext cx="6697014" cy="6319010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>
          <a:blip r:embed="rId3"/>
          <a:stretch>
            <a:fillRect/>
          </a:stretch>
        </p:blipFill>
        <p:spPr>
          <a:xfrm>
            <a:off x="7225048" y="365125"/>
            <a:ext cx="4580586" cy="6319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506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8691" y="2073497"/>
            <a:ext cx="9404723" cy="2575775"/>
          </a:xfrm>
        </p:spPr>
        <p:txBody>
          <a:bodyPr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Обобщив опыт работы по организации и проведению декады трудового обучения по предмету </a:t>
            </a:r>
            <a:r>
              <a:rPr 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сельскохозяйственный, можно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сделать вывод: декада способствует коррекции недостатков развития учащихся, служит мощным стимулом формирования мотивации у детей с ограниченными возможностями здоровья, способствует организации продуктивного взаимодействия педагогов.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697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1815921"/>
            <a:ext cx="10515600" cy="4185634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декады: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1.Формирование (повышение) мотивации к обучению у учащихся с различными образовательными возможностями, развитие учебно- познавательных компетенций.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2.Активация взаимодействия педагогов, повышение профессионального мастерства, творческого потенциала, качества преподавания.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057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76540" y="365125"/>
            <a:ext cx="7477259" cy="1325563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Сбор семян однолетних 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цветковых растений. (5 класс)</a:t>
            </a:r>
            <a:endParaRPr lang="ru-RU" sz="2400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2778058" y="1339403"/>
            <a:ext cx="6185639" cy="5396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381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b="32087"/>
          <a:stretch/>
        </p:blipFill>
        <p:spPr bwMode="auto">
          <a:xfrm>
            <a:off x="6202510" y="365125"/>
            <a:ext cx="5550535" cy="628269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t="9318" b="31947"/>
          <a:stretch/>
        </p:blipFill>
        <p:spPr bwMode="auto">
          <a:xfrm>
            <a:off x="296214" y="365125"/>
            <a:ext cx="5306095" cy="628269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73669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" name="Рисунок 7"/>
          <p:cNvPicPr/>
          <p:nvPr/>
        </p:nvPicPr>
        <p:blipFill rotWithShape="1">
          <a:blip r:embed="rId3"/>
          <a:srcRect t="9318" b="31947"/>
          <a:stretch/>
        </p:blipFill>
        <p:spPr bwMode="auto">
          <a:xfrm>
            <a:off x="296213" y="365124"/>
            <a:ext cx="5306095" cy="628269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/>
          <p:cNvPicPr/>
          <p:nvPr/>
        </p:nvPicPr>
        <p:blipFill rotWithShape="1">
          <a:blip r:embed="rId2"/>
          <a:srcRect b="32087"/>
          <a:stretch/>
        </p:blipFill>
        <p:spPr bwMode="auto">
          <a:xfrm>
            <a:off x="6202510" y="365125"/>
            <a:ext cx="5550535" cy="628269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52683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/>
          <p:nvPr/>
        </p:nvPicPr>
        <p:blipFill rotWithShape="1">
          <a:blip r:embed="rId2"/>
          <a:srcRect t="17085" b="15709"/>
          <a:stretch/>
        </p:blipFill>
        <p:spPr bwMode="auto">
          <a:xfrm>
            <a:off x="693760" y="365125"/>
            <a:ext cx="5294916" cy="621728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/>
          <p:cNvPicPr/>
          <p:nvPr/>
        </p:nvPicPr>
        <p:blipFill rotWithShape="1">
          <a:blip r:embed="rId3"/>
          <a:srcRect t="7766" b="9073"/>
          <a:stretch/>
        </p:blipFill>
        <p:spPr bwMode="auto">
          <a:xfrm>
            <a:off x="6825803" y="365125"/>
            <a:ext cx="4527997" cy="604663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64067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838200" y="365125"/>
            <a:ext cx="10688391" cy="6203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20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2.Уборка пришкольной территории (клумб).(6,7,9 классы)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 rotWithShape="1">
          <a:blip r:embed="rId2"/>
          <a:srcRect l="6119" t="9743" r="10081" b="44936"/>
          <a:stretch/>
        </p:blipFill>
        <p:spPr bwMode="auto">
          <a:xfrm>
            <a:off x="838200" y="1513486"/>
            <a:ext cx="4945488" cy="497746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/>
          <p:cNvPicPr/>
          <p:nvPr/>
        </p:nvPicPr>
        <p:blipFill rotWithShape="1">
          <a:blip r:embed="rId3"/>
          <a:srcRect t="13133" r="11979" b="24321"/>
          <a:stretch/>
        </p:blipFill>
        <p:spPr bwMode="auto">
          <a:xfrm>
            <a:off x="6863697" y="1513486"/>
            <a:ext cx="4490103" cy="497746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42750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/>
          <p:nvPr/>
        </p:nvPicPr>
        <p:blipFill rotWithShape="1">
          <a:blip r:embed="rId2"/>
          <a:srcRect t="17085" b="32083"/>
          <a:stretch/>
        </p:blipFill>
        <p:spPr bwMode="auto">
          <a:xfrm>
            <a:off x="646111" y="452718"/>
            <a:ext cx="5402866" cy="518566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/>
          <p:cNvPicPr/>
          <p:nvPr/>
        </p:nvPicPr>
        <p:blipFill rotWithShape="1">
          <a:blip r:embed="rId3"/>
          <a:srcRect t="15389" b="33214"/>
          <a:stretch/>
        </p:blipFill>
        <p:spPr bwMode="auto">
          <a:xfrm>
            <a:off x="6513847" y="452718"/>
            <a:ext cx="5177307" cy="518566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52379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Изготовление наглядных пособий для уроков с\х труда на основе практических занятий.(9 класс).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 rotWithShape="1">
          <a:blip r:embed="rId2"/>
          <a:srcRect t="5937" b="6985"/>
          <a:stretch/>
        </p:blipFill>
        <p:spPr bwMode="auto">
          <a:xfrm>
            <a:off x="450759" y="1429555"/>
            <a:ext cx="5331855" cy="530609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/>
          <p:cNvPicPr/>
          <p:nvPr/>
        </p:nvPicPr>
        <p:blipFill rotWithShape="1">
          <a:blip r:embed="rId3"/>
          <a:srcRect l="12094"/>
          <a:stretch/>
        </p:blipFill>
        <p:spPr bwMode="auto">
          <a:xfrm>
            <a:off x="6096000" y="1429555"/>
            <a:ext cx="5692071" cy="530609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28004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116</TotalTime>
  <Words>106</Words>
  <Application>Microsoft Office PowerPoint</Application>
  <PresentationFormat>Произвольный</PresentationFormat>
  <Paragraphs>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Ион</vt:lpstr>
      <vt:lpstr>Проведение декады трудового обучения                             учитель сельскохозяйственного труда Карпенко Г.Р.</vt:lpstr>
      <vt:lpstr>Цели декады: 1.Формирование (повышение) мотивации к обучению у учащихся с различными образовательными возможностями, развитие учебно- познавательных компетенций.        2.Активация взаимодействия педагогов, повышение профессионального мастерства, творческого потенциала, качества преподавания.</vt:lpstr>
      <vt:lpstr>1. Сбор семян однолетних  цветковых растений. (5 класс)</vt:lpstr>
      <vt:lpstr>Презентация PowerPoint</vt:lpstr>
      <vt:lpstr>Презентация PowerPoint</vt:lpstr>
      <vt:lpstr>Презентация PowerPoint</vt:lpstr>
      <vt:lpstr>2.Уборка пришкольной территории (клумб).(6,7,9 классы)</vt:lpstr>
      <vt:lpstr>Презентация PowerPoint</vt:lpstr>
      <vt:lpstr>3. Изготовление наглядных пособий для уроков с\х труда на основе практических занятий.(9 класс).</vt:lpstr>
      <vt:lpstr>Презентация PowerPoint</vt:lpstr>
      <vt:lpstr>4. Проведение олимпиад и контрольных работ по предмету с\х (5-9 классы).</vt:lpstr>
      <vt:lpstr>Презентация PowerPoint</vt:lpstr>
      <vt:lpstr>Презентация PowerPoint</vt:lpstr>
      <vt:lpstr>5. Выставка поделок «Осень ЗОЛОТАЯ».(5-9 классы)</vt:lpstr>
      <vt:lpstr>Презентация PowerPoint</vt:lpstr>
      <vt:lpstr>Обобщив опыт работы по организации и проведению декады трудового обучения по предмету сельскохозяйственный, можно сделать вывод: декада способствует коррекции недостатков развития учащихся, служит мощным стимулом формирования мотивации у детей с ограниченными возможностями здоровья, способствует организации продуктивного взаимодействия педагогов.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Проведение декады трудового обучения по предметам С\х труда и СБО</dc:title>
  <dc:creator>Ольга Осипенко</dc:creator>
  <cp:lastModifiedBy>Татьяна</cp:lastModifiedBy>
  <cp:revision>16</cp:revision>
  <dcterms:created xsi:type="dcterms:W3CDTF">2019-10-17T12:21:37Z</dcterms:created>
  <dcterms:modified xsi:type="dcterms:W3CDTF">2022-09-24T19:20:31Z</dcterms:modified>
</cp:coreProperties>
</file>