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6"/>
  </p:notesMasterIdLst>
  <p:sldIdLst>
    <p:sldId id="289" r:id="rId2"/>
    <p:sldId id="292" r:id="rId3"/>
    <p:sldId id="291" r:id="rId4"/>
    <p:sldId id="293" r:id="rId5"/>
    <p:sldId id="256" r:id="rId6"/>
    <p:sldId id="257" r:id="rId7"/>
    <p:sldId id="258" r:id="rId8"/>
    <p:sldId id="259" r:id="rId9"/>
    <p:sldId id="260" r:id="rId10"/>
    <p:sldId id="262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4" r:id="rId21"/>
    <p:sldId id="286" r:id="rId22"/>
    <p:sldId id="287" r:id="rId23"/>
    <p:sldId id="288" r:id="rId24"/>
    <p:sldId id="29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2343"/>
    <a:srgbClr val="090943"/>
    <a:srgbClr val="35E2EB"/>
    <a:srgbClr val="1CF01C"/>
    <a:srgbClr val="CA42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47BBA-7433-4380-B206-975F6D732B4E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DFBE5-0606-44F6-870B-78922E253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DFBE5-0606-44F6-870B-78922E253F1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369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454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288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16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075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22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380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192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51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5097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86228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FD2CD70-8A2A-4EC9-8844-630A23072A3F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75BD000-D27F-4B9F-BA1E-CA2F90F88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858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782850" y="4537010"/>
            <a:ext cx="999106" cy="978275"/>
          </a:xfrm>
          <a:prstGeom prst="rect">
            <a:avLst/>
          </a:prstGeom>
        </p:spPr>
      </p:pic>
      <p:pic>
        <p:nvPicPr>
          <p:cNvPr id="7" name="Рисунок 6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1862971" y="3888938"/>
            <a:ext cx="999106" cy="978275"/>
          </a:xfrm>
          <a:prstGeom prst="rect">
            <a:avLst/>
          </a:prstGeom>
        </p:spPr>
      </p:pic>
      <p:pic>
        <p:nvPicPr>
          <p:cNvPr id="8" name="Рисунок 7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2727066" y="4681026"/>
            <a:ext cx="999106" cy="978275"/>
          </a:xfrm>
          <a:prstGeom prst="rect">
            <a:avLst/>
          </a:prstGeom>
        </p:spPr>
      </p:pic>
      <p:pic>
        <p:nvPicPr>
          <p:cNvPr id="9" name="Рисунок 8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3879195" y="3888938"/>
            <a:ext cx="999106" cy="978275"/>
          </a:xfrm>
          <a:prstGeom prst="rect">
            <a:avLst/>
          </a:prstGeom>
        </p:spPr>
      </p:pic>
      <p:pic>
        <p:nvPicPr>
          <p:cNvPr id="10" name="Рисунок 9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4887307" y="4537010"/>
            <a:ext cx="999106" cy="978275"/>
          </a:xfrm>
          <a:prstGeom prst="rect">
            <a:avLst/>
          </a:prstGeom>
        </p:spPr>
      </p:pic>
      <p:pic>
        <p:nvPicPr>
          <p:cNvPr id="11" name="Рисунок 10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31837">
            <a:off x="6313230" y="3961941"/>
            <a:ext cx="2404514" cy="235438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5616" y="105273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Муниципальное общеобразовательное  дошкольное учреждение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Детский сад № 57 «Ручеёк»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1560" y="2132856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Интерактивное дидактическое пособие « Часики»</a:t>
            </a:r>
          </a:p>
          <a:p>
            <a:pPr algn="ctr"/>
            <a:r>
              <a:rPr lang="ru-RU" sz="36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9592" y="6021288"/>
            <a:ext cx="2607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Составила: </a:t>
            </a:r>
            <a:r>
              <a:rPr lang="ru-RU" dirty="0" err="1">
                <a:solidFill>
                  <a:srgbClr val="0070C0"/>
                </a:solidFill>
              </a:rPr>
              <a:t>Бучкина</a:t>
            </a:r>
            <a:r>
              <a:rPr lang="ru-RU" dirty="0">
                <a:solidFill>
                  <a:srgbClr val="0070C0"/>
                </a:solidFill>
              </a:rPr>
              <a:t> И.Г.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55aec_b17abfa2_X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124744"/>
            <a:ext cx="2664296" cy="2592288"/>
          </a:xfrm>
          <a:prstGeom prst="rect">
            <a:avLst/>
          </a:prstGeom>
        </p:spPr>
      </p:pic>
      <p:pic>
        <p:nvPicPr>
          <p:cNvPr id="18" name="Рисунок 17" descr="0_155aec_b17abfa2_X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052736"/>
            <a:ext cx="2664296" cy="2592288"/>
          </a:xfrm>
          <a:prstGeom prst="rect">
            <a:avLst/>
          </a:prstGeom>
        </p:spPr>
      </p:pic>
      <p:pic>
        <p:nvPicPr>
          <p:cNvPr id="19" name="Рисунок 18" descr="0_155aec_b17abfa2_X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1124744"/>
            <a:ext cx="2664296" cy="2592288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1043608" y="548680"/>
            <a:ext cx="1368152" cy="43204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5 часов</a:t>
            </a:r>
          </a:p>
        </p:txBody>
      </p:sp>
      <p:sp>
        <p:nvSpPr>
          <p:cNvPr id="21" name="Овал 20"/>
          <p:cNvSpPr/>
          <p:nvPr/>
        </p:nvSpPr>
        <p:spPr>
          <a:xfrm>
            <a:off x="3851920" y="476672"/>
            <a:ext cx="1368152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8 часов</a:t>
            </a:r>
          </a:p>
        </p:txBody>
      </p:sp>
      <p:sp>
        <p:nvSpPr>
          <p:cNvPr id="22" name="Овал 21"/>
          <p:cNvSpPr/>
          <p:nvPr/>
        </p:nvSpPr>
        <p:spPr>
          <a:xfrm>
            <a:off x="6732240" y="476672"/>
            <a:ext cx="1368152" cy="43204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 час</a:t>
            </a:r>
          </a:p>
        </p:txBody>
      </p:sp>
      <p:sp>
        <p:nvSpPr>
          <p:cNvPr id="9" name="Овал 8"/>
          <p:cNvSpPr/>
          <p:nvPr/>
        </p:nvSpPr>
        <p:spPr>
          <a:xfrm>
            <a:off x="1907704" y="3717032"/>
            <a:ext cx="1440160" cy="14401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Группа 36"/>
          <p:cNvGrpSpPr/>
          <p:nvPr/>
        </p:nvGrpSpPr>
        <p:grpSpPr>
          <a:xfrm>
            <a:off x="2483768" y="3717032"/>
            <a:ext cx="340635" cy="1312723"/>
            <a:chOff x="2555776" y="3717032"/>
            <a:chExt cx="340635" cy="1312723"/>
          </a:xfrm>
        </p:grpSpPr>
        <p:sp>
          <p:nvSpPr>
            <p:cNvPr id="14" name="Стрелка вправо 13"/>
            <p:cNvSpPr/>
            <p:nvPr/>
          </p:nvSpPr>
          <p:spPr>
            <a:xfrm rot="16200000">
              <a:off x="2231740" y="4041068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Стрелка вправо 22"/>
            <p:cNvSpPr/>
            <p:nvPr/>
          </p:nvSpPr>
          <p:spPr>
            <a:xfrm rot="3685488">
              <a:off x="2500367" y="4633711"/>
              <a:ext cx="576064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555776" y="4365104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5148064" y="3789040"/>
            <a:ext cx="1440160" cy="14401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/>
          <p:cNvGrpSpPr/>
          <p:nvPr/>
        </p:nvGrpSpPr>
        <p:grpSpPr>
          <a:xfrm>
            <a:off x="5508104" y="3861048"/>
            <a:ext cx="547200" cy="979047"/>
            <a:chOff x="5320944" y="3861048"/>
            <a:chExt cx="547200" cy="979047"/>
          </a:xfrm>
        </p:grpSpPr>
        <p:sp>
          <p:nvSpPr>
            <p:cNvPr id="15" name="Стрелка вправо 14"/>
            <p:cNvSpPr/>
            <p:nvPr/>
          </p:nvSpPr>
          <p:spPr>
            <a:xfrm rot="16200000">
              <a:off x="5400092" y="4185084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трелка вправо 26"/>
            <p:cNvSpPr/>
            <p:nvPr/>
          </p:nvSpPr>
          <p:spPr>
            <a:xfrm rot="8767002">
              <a:off x="5320944" y="4624071"/>
              <a:ext cx="47818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5652120" y="450912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Овал 7"/>
          <p:cNvSpPr/>
          <p:nvPr/>
        </p:nvSpPr>
        <p:spPr>
          <a:xfrm>
            <a:off x="755576" y="5085184"/>
            <a:ext cx="1440160" cy="14401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/>
        </p:nvGrpSpPr>
        <p:grpSpPr>
          <a:xfrm>
            <a:off x="1043608" y="5085184"/>
            <a:ext cx="555635" cy="936104"/>
            <a:chOff x="992029" y="5085184"/>
            <a:chExt cx="555635" cy="936104"/>
          </a:xfrm>
        </p:grpSpPr>
        <p:sp>
          <p:nvSpPr>
            <p:cNvPr id="13" name="Стрелка вправо 12"/>
            <p:cNvSpPr/>
            <p:nvPr/>
          </p:nvSpPr>
          <p:spPr>
            <a:xfrm rot="16200000">
              <a:off x="1079612" y="5409220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трелка вправо 25"/>
            <p:cNvSpPr/>
            <p:nvPr/>
          </p:nvSpPr>
          <p:spPr>
            <a:xfrm rot="13080708">
              <a:off x="992029" y="5629663"/>
              <a:ext cx="478721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1331640" y="5805264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Овал 11"/>
          <p:cNvSpPr/>
          <p:nvPr/>
        </p:nvSpPr>
        <p:spPr>
          <a:xfrm>
            <a:off x="6732240" y="4797152"/>
            <a:ext cx="1440160" cy="14401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7380312" y="4797152"/>
            <a:ext cx="309449" cy="865110"/>
            <a:chOff x="7308304" y="4797152"/>
            <a:chExt cx="309449" cy="865110"/>
          </a:xfrm>
        </p:grpSpPr>
        <p:sp>
          <p:nvSpPr>
            <p:cNvPr id="16" name="Стрелка вправо 15"/>
            <p:cNvSpPr/>
            <p:nvPr/>
          </p:nvSpPr>
          <p:spPr>
            <a:xfrm rot="16200000">
              <a:off x="6984268" y="5121188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трелка вправо 23"/>
            <p:cNvSpPr/>
            <p:nvPr/>
          </p:nvSpPr>
          <p:spPr>
            <a:xfrm rot="18529299">
              <a:off x="7279216" y="5323726"/>
              <a:ext cx="508317" cy="16875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7308304" y="5445224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Овал 10"/>
          <p:cNvSpPr/>
          <p:nvPr/>
        </p:nvSpPr>
        <p:spPr>
          <a:xfrm>
            <a:off x="3275856" y="4725144"/>
            <a:ext cx="1440160" cy="14401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3851920" y="4797152"/>
            <a:ext cx="282341" cy="1183232"/>
            <a:chOff x="3857611" y="4797152"/>
            <a:chExt cx="282341" cy="1183232"/>
          </a:xfrm>
        </p:grpSpPr>
        <p:sp>
          <p:nvSpPr>
            <p:cNvPr id="17" name="Стрелка вправо 16"/>
            <p:cNvSpPr/>
            <p:nvPr/>
          </p:nvSpPr>
          <p:spPr>
            <a:xfrm rot="16200000">
              <a:off x="3671900" y="5121188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трелка вправо 24"/>
            <p:cNvSpPr/>
            <p:nvPr/>
          </p:nvSpPr>
          <p:spPr>
            <a:xfrm rot="7011976">
              <a:off x="3746634" y="5653384"/>
              <a:ext cx="437977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923928" y="5445224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9" name="Рисунок 38" descr="11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402402">
            <a:off x="5103330" y="5473114"/>
            <a:ext cx="999106" cy="978275"/>
          </a:xfrm>
          <a:prstGeom prst="rect">
            <a:avLst/>
          </a:prstGeom>
        </p:spPr>
      </p:pic>
      <p:pic>
        <p:nvPicPr>
          <p:cNvPr id="40" name="Рисунок 39" descr="11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402402">
            <a:off x="638835" y="3816930"/>
            <a:ext cx="999106" cy="97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2.59259E-6 L -0.08664 -0.31482 " pathEditMode="relative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-0.15746 -0.33588 " pathEditMode="relative" ptsTypes="AA">
                                      <p:cBhvr>
                                        <p:cTn id="1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01597 L 0.65469 -0.519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трелка вправо 20"/>
          <p:cNvSpPr/>
          <p:nvPr/>
        </p:nvSpPr>
        <p:spPr>
          <a:xfrm>
            <a:off x="4427984" y="3429000"/>
            <a:ext cx="1728192" cy="2232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16200000">
            <a:off x="3599892" y="2456892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Стрелка вправо 21"/>
          <p:cNvSpPr/>
          <p:nvPr/>
        </p:nvSpPr>
        <p:spPr>
          <a:xfrm rot="150816">
            <a:off x="4432643" y="3396385"/>
            <a:ext cx="1802575" cy="281255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150816">
            <a:off x="4432643" y="3396385"/>
            <a:ext cx="1802575" cy="281255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8116226">
            <a:off x="4070024" y="2554031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5" name="Стрелка вправо 4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9913401">
            <a:off x="4440465" y="2921217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231258"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4572000" y="3429000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636984"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430949">
            <a:off x="4463734" y="3870281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231258"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 rot="231258"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7" name="Стрелка вправо 6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Стрелка вправо 8"/>
          <p:cNvSpPr/>
          <p:nvPr/>
        </p:nvSpPr>
        <p:spPr>
          <a:xfrm rot="2826934">
            <a:off x="4280071" y="4224418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 rot="5400000">
            <a:off x="3671900" y="4401108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 rot="225068">
            <a:off x="4508289" y="3397810"/>
            <a:ext cx="1224136" cy="288032"/>
            <a:chOff x="4139952" y="3356992"/>
            <a:chExt cx="1224136" cy="288032"/>
          </a:xfrm>
        </p:grpSpPr>
        <p:sp>
          <p:nvSpPr>
            <p:cNvPr id="5" name="Стрелка вправо 4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7824113">
            <a:off x="2956727" y="4247871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231258">
            <a:off x="4436280" y="3469816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9615454">
            <a:off x="2609246" y="3738860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556946"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403A98D-8415-441F-9A73-FCCEA9216B19}"/>
              </a:ext>
            </a:extLst>
          </p:cNvPr>
          <p:cNvSpPr txBox="1"/>
          <p:nvPr/>
        </p:nvSpPr>
        <p:spPr>
          <a:xfrm>
            <a:off x="1115616" y="1268760"/>
            <a:ext cx="684076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Цель: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>
                <a:solidFill>
                  <a:srgbClr val="000000"/>
                </a:solidFill>
                <a:latin typeface="Times New Roman" panose="02020603050405020304" pitchFamily="18" charset="0"/>
              </a:rPr>
              <a:t>Формирование</a:t>
            </a:r>
            <a:r>
              <a:rPr kumimoji="0" lang="ru-RU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умения определять время по часам с точностью до одного часа (до одной минуты).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Программные задачи: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1. Познакомить с понятиями «циферблат», «час», «минута»;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2.Формировать у детей умение определять время по часам с точностью до одного часа;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</a:t>
            </a:r>
            <a:r>
              <a:rPr kumimoji="0" lang="ru-RU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асширить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кругозор детей.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4. Развивать мышление, умение наблюдать и анализировать, сравнивать и   сопоставлять</a:t>
            </a:r>
          </a:p>
        </p:txBody>
      </p:sp>
    </p:spTree>
    <p:extLst>
      <p:ext uri="{BB962C8B-B14F-4D97-AF65-F5344CB8AC3E}">
        <p14:creationId xmlns:p14="http://schemas.microsoft.com/office/powerpoint/2010/main" val="1240929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0800000">
            <a:off x="2483768" y="3429000"/>
            <a:ext cx="1872208" cy="194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556946">
            <a:off x="4299184" y="3453833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2556291">
            <a:off x="2633076" y="2864804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821910"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4884522">
            <a:off x="3149522" y="2429520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1040479">
            <a:off x="4355976" y="3429000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49288"/>
            <a:ext cx="7056784" cy="6408712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6200000">
            <a:off x="3671900" y="2384884"/>
            <a:ext cx="18722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1398684">
            <a:off x="4435010" y="3587448"/>
            <a:ext cx="1224136" cy="288032"/>
            <a:chOff x="4139952" y="3356992"/>
            <a:chExt cx="1224136" cy="288032"/>
          </a:xfrm>
        </p:grpSpPr>
        <p:sp>
          <p:nvSpPr>
            <p:cNvPr id="4" name="Стрелка вправо 3"/>
            <p:cNvSpPr/>
            <p:nvPr/>
          </p:nvSpPr>
          <p:spPr>
            <a:xfrm>
              <a:off x="4355976" y="3429000"/>
              <a:ext cx="1008112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139952" y="3356992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220486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Молодцы!!!</a:t>
            </a:r>
          </a:p>
        </p:txBody>
      </p:sp>
      <p:pic>
        <p:nvPicPr>
          <p:cNvPr id="3" name="Рисунок 2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31837">
            <a:off x="6313230" y="3961941"/>
            <a:ext cx="2404514" cy="2354381"/>
          </a:xfrm>
          <a:prstGeom prst="rect">
            <a:avLst/>
          </a:prstGeom>
        </p:spPr>
      </p:pic>
      <p:pic>
        <p:nvPicPr>
          <p:cNvPr id="4" name="Рисунок 3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3591163" y="3672914"/>
            <a:ext cx="999106" cy="978275"/>
          </a:xfrm>
          <a:prstGeom prst="rect">
            <a:avLst/>
          </a:prstGeom>
        </p:spPr>
      </p:pic>
      <p:pic>
        <p:nvPicPr>
          <p:cNvPr id="5" name="Рисунок 4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926866" y="864602"/>
            <a:ext cx="999106" cy="978275"/>
          </a:xfrm>
          <a:prstGeom prst="rect">
            <a:avLst/>
          </a:prstGeom>
        </p:spPr>
      </p:pic>
      <p:pic>
        <p:nvPicPr>
          <p:cNvPr id="6" name="Рисунок 5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5319355" y="3384882"/>
            <a:ext cx="999106" cy="978275"/>
          </a:xfrm>
          <a:prstGeom prst="rect">
            <a:avLst/>
          </a:prstGeom>
        </p:spPr>
      </p:pic>
      <p:pic>
        <p:nvPicPr>
          <p:cNvPr id="7" name="Рисунок 6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3879195" y="5185082"/>
            <a:ext cx="999106" cy="978275"/>
          </a:xfrm>
          <a:prstGeom prst="rect">
            <a:avLst/>
          </a:prstGeom>
        </p:spPr>
      </p:pic>
      <p:pic>
        <p:nvPicPr>
          <p:cNvPr id="8" name="Рисунок 7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1646947" y="2952834"/>
            <a:ext cx="999106" cy="978275"/>
          </a:xfrm>
          <a:prstGeom prst="rect">
            <a:avLst/>
          </a:prstGeom>
        </p:spPr>
      </p:pic>
      <p:pic>
        <p:nvPicPr>
          <p:cNvPr id="9" name="Рисунок 8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926867" y="4753034"/>
            <a:ext cx="999106" cy="978275"/>
          </a:xfrm>
          <a:prstGeom prst="rect">
            <a:avLst/>
          </a:prstGeom>
        </p:spPr>
      </p:pic>
      <p:pic>
        <p:nvPicPr>
          <p:cNvPr id="10" name="Рисунок 9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3879195" y="864603"/>
            <a:ext cx="999106" cy="978275"/>
          </a:xfrm>
          <a:prstGeom prst="rect">
            <a:avLst/>
          </a:prstGeom>
        </p:spPr>
      </p:pic>
      <p:pic>
        <p:nvPicPr>
          <p:cNvPr id="11" name="Рисунок 10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6759515" y="1008618"/>
            <a:ext cx="999106" cy="978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A168FC-2FF3-4193-8A1B-26374B19EDC6}"/>
              </a:ext>
            </a:extLst>
          </p:cNvPr>
          <p:cNvSpPr txBox="1"/>
          <p:nvPr/>
        </p:nvSpPr>
        <p:spPr>
          <a:xfrm>
            <a:off x="899592" y="243512"/>
            <a:ext cx="748883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Ход игры.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228600" algn="l">
              <a:buFont typeface="+mj-lt"/>
              <a:buAutoNum type="arabicPeriod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Учим детей определять время. Объясняем, что маленькая стрелка показывает час, а длинная  – минуту. Это объяснение выглядит более логичным, если обратить внимание на то, что часов у нас очень мало (поэтому и стрелка маленькая), но они долго длятся (поэтому стрелка широкая). А минут очень много (поэтому стрелка более длинная), но они быстро проходят (поэтому она такая узкая). Перемешиваем стрелки, и просим ребенка показать: какая стрелка показывает часы, а какая минуты? Упражняем до тех пор, пока ребенок не научится различать стрелки безошибочно.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228600" algn="l">
              <a:buFont typeface="+mj-lt"/>
              <a:buAutoNum type="arabicPeriod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Учим детей смотреть, сколько часов показала часовая стрелка.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228600" algn="l">
              <a:buFont typeface="+mj-lt"/>
              <a:buAutoNum type="arabicPeriod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Объясняем, что в промежутке между двумя часами умещается пять минут. Для наглядности лучше использовать циферблат. Называем цифру и просим ребенка сказать, сколько это минут. После такой тренировки освоить минутную стрелку не составит труда.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228600" algn="l">
              <a:buFont typeface="+mj-lt"/>
              <a:buAutoNum type="arabicPeriod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Заключительный этап: ставим стрелки в определенное положение и предлагаем ребенку определить, сколько времени показывают в данный момент часики. Передвигаем стрелки, определяем время снова и т.д.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228600" algn="l">
              <a:buFont typeface="+mj-lt"/>
              <a:buAutoNum type="arabicPeriod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Также знакомим детей с интервалами часа: половина, четверть, без четверти.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271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5213F9-0F8B-465A-B444-8DB0430EE362}"/>
              </a:ext>
            </a:extLst>
          </p:cNvPr>
          <p:cNvSpPr txBox="1"/>
          <p:nvPr/>
        </p:nvSpPr>
        <p:spPr>
          <a:xfrm>
            <a:off x="1331640" y="620688"/>
            <a:ext cx="633670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Вариант 1:</a:t>
            </a:r>
            <a:r>
              <a:rPr lang="ru-RU" b="0" i="0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 «Изучаем время»</a:t>
            </a:r>
          </a:p>
          <a:p>
            <a:pPr algn="l"/>
            <a:r>
              <a:rPr lang="ru-RU" b="0" i="0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Воспитатель объясняет, как можно определять время по часам. Дети сначала выполняют задания совместно с педагогом, затем моделируют ситуацию в коллективе, затем самостоятельно.</a:t>
            </a:r>
          </a:p>
          <a:p>
            <a:pPr algn="l"/>
            <a:r>
              <a:rPr lang="ru-RU" b="0" i="1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Вариант 2:</a:t>
            </a:r>
            <a:r>
              <a:rPr lang="ru-RU" b="0" i="0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  «Что не правильно?»</a:t>
            </a:r>
          </a:p>
          <a:p>
            <a:pPr algn="l"/>
            <a:r>
              <a:rPr lang="ru-RU" b="0" i="0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Воспитатель меняет цифры на часах, в неправильном порядке. Дети должны догадаться, что не правильно и переделать цифры, как на правильном циферблате часов.       Данную игру можно превратить в соревнования: одна группа детей моделирует ситуацию, а другая исправляет её.</a:t>
            </a:r>
          </a:p>
          <a:p>
            <a:pPr algn="l"/>
            <a:r>
              <a:rPr lang="ru-RU" b="0" i="1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Вариант 3:</a:t>
            </a:r>
            <a:r>
              <a:rPr lang="ru-RU" b="0" i="0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 «Придумай рассказ про то, что нужно сделать в определенное время»</a:t>
            </a:r>
          </a:p>
          <a:p>
            <a:pPr algn="l"/>
            <a:r>
              <a:rPr lang="ru-RU" b="0" i="0" dirty="0">
                <a:solidFill>
                  <a:srgbClr val="303F50"/>
                </a:solidFill>
                <a:effectLst/>
                <a:latin typeface="Verdana" panose="020B0604030504040204" pitchFamily="34" charset="0"/>
              </a:rPr>
              <a:t>Дети моделируют ситуацию с применением модели часов, придумывают историю, связанную с эти временем ( «Что можно делать в час дня?», «Что делает девочка в 9.00 вечера?», « Когда ты просыпаешься в детский сад?» и т.д.).</a:t>
            </a:r>
          </a:p>
        </p:txBody>
      </p:sp>
    </p:spTree>
    <p:extLst>
      <p:ext uri="{BB962C8B-B14F-4D97-AF65-F5344CB8AC3E}">
        <p14:creationId xmlns:p14="http://schemas.microsoft.com/office/powerpoint/2010/main" val="2622556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619672" y="260648"/>
            <a:ext cx="6552728" cy="63367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67944" y="692696"/>
            <a:ext cx="1332000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11960" y="5445224"/>
            <a:ext cx="1368152" cy="7920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7092280" y="2708920"/>
            <a:ext cx="1008112" cy="936104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1763688" y="2780928"/>
            <a:ext cx="1008112" cy="936104"/>
          </a:xfrm>
          <a:prstGeom prst="triangle">
            <a:avLst/>
          </a:prstGeom>
          <a:solidFill>
            <a:srgbClr val="CA42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</a:p>
        </p:txBody>
      </p:sp>
      <p:sp>
        <p:nvSpPr>
          <p:cNvPr id="22" name="Овал 21"/>
          <p:cNvSpPr/>
          <p:nvPr/>
        </p:nvSpPr>
        <p:spPr>
          <a:xfrm>
            <a:off x="5796136" y="908720"/>
            <a:ext cx="1008112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23" name="Овал 22"/>
          <p:cNvSpPr/>
          <p:nvPr/>
        </p:nvSpPr>
        <p:spPr>
          <a:xfrm>
            <a:off x="2915816" y="4941168"/>
            <a:ext cx="1008112" cy="10081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660232" y="2060848"/>
            <a:ext cx="720080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15816" y="1124744"/>
            <a:ext cx="720080" cy="720080"/>
          </a:xfrm>
          <a:prstGeom prst="rect">
            <a:avLst/>
          </a:prstGeom>
          <a:solidFill>
            <a:srgbClr val="35E2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</a:p>
        </p:txBody>
      </p:sp>
      <p:sp>
        <p:nvSpPr>
          <p:cNvPr id="26" name="Овал 25"/>
          <p:cNvSpPr/>
          <p:nvPr/>
        </p:nvSpPr>
        <p:spPr>
          <a:xfrm>
            <a:off x="6660232" y="4077072"/>
            <a:ext cx="1224136" cy="64807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</p:txBody>
      </p:sp>
      <p:sp>
        <p:nvSpPr>
          <p:cNvPr id="27" name="Овал 26"/>
          <p:cNvSpPr/>
          <p:nvPr/>
        </p:nvSpPr>
        <p:spPr>
          <a:xfrm>
            <a:off x="1979712" y="2060848"/>
            <a:ext cx="1224136" cy="648072"/>
          </a:xfrm>
          <a:prstGeom prst="ellipse">
            <a:avLst/>
          </a:prstGeom>
          <a:solidFill>
            <a:srgbClr val="1CF0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</a:p>
        </p:txBody>
      </p:sp>
      <p:sp>
        <p:nvSpPr>
          <p:cNvPr id="30" name="Ромб 29"/>
          <p:cNvSpPr/>
          <p:nvPr/>
        </p:nvSpPr>
        <p:spPr>
          <a:xfrm>
            <a:off x="2411760" y="4005064"/>
            <a:ext cx="792088" cy="1152128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</p:txBody>
      </p:sp>
      <p:sp>
        <p:nvSpPr>
          <p:cNvPr id="31" name="Ромб 30"/>
          <p:cNvSpPr/>
          <p:nvPr/>
        </p:nvSpPr>
        <p:spPr>
          <a:xfrm>
            <a:off x="6084168" y="4797152"/>
            <a:ext cx="792088" cy="1152128"/>
          </a:xfrm>
          <a:prstGeom prst="diamon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067944" y="692696"/>
            <a:ext cx="1368152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796136" y="908720"/>
            <a:ext cx="1008112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660232" y="2060848"/>
            <a:ext cx="720080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Равнобедренный треугольник 34"/>
          <p:cNvSpPr/>
          <p:nvPr/>
        </p:nvSpPr>
        <p:spPr>
          <a:xfrm>
            <a:off x="7092280" y="2708920"/>
            <a:ext cx="1008112" cy="936104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660232" y="4077072"/>
            <a:ext cx="1224136" cy="64807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Ромб 36"/>
          <p:cNvSpPr/>
          <p:nvPr/>
        </p:nvSpPr>
        <p:spPr>
          <a:xfrm>
            <a:off x="6084168" y="4797152"/>
            <a:ext cx="792088" cy="1152128"/>
          </a:xfrm>
          <a:prstGeom prst="diamon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211960" y="5445224"/>
            <a:ext cx="1368152" cy="7920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915816" y="4941168"/>
            <a:ext cx="1008112" cy="10081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915816" y="1124744"/>
            <a:ext cx="720080" cy="720080"/>
          </a:xfrm>
          <a:prstGeom prst="rect">
            <a:avLst/>
          </a:prstGeom>
          <a:solidFill>
            <a:srgbClr val="35E2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38100"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>
            <a:off x="1763688" y="2780928"/>
            <a:ext cx="1008112" cy="936104"/>
          </a:xfrm>
          <a:prstGeom prst="triangle">
            <a:avLst/>
          </a:prstGeom>
          <a:solidFill>
            <a:srgbClr val="CA42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1979712" y="2060848"/>
            <a:ext cx="1224136" cy="648072"/>
          </a:xfrm>
          <a:prstGeom prst="ellipse">
            <a:avLst/>
          </a:prstGeom>
          <a:solidFill>
            <a:srgbClr val="1CF0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Ромб 42"/>
          <p:cNvSpPr/>
          <p:nvPr/>
        </p:nvSpPr>
        <p:spPr>
          <a:xfrm>
            <a:off x="2411760" y="4005064"/>
            <a:ext cx="792088" cy="1152128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ln w="38100"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Стрелка вправо 44"/>
          <p:cNvSpPr/>
          <p:nvPr/>
        </p:nvSpPr>
        <p:spPr>
          <a:xfrm>
            <a:off x="4788024" y="3429000"/>
            <a:ext cx="129614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верх 45"/>
          <p:cNvSpPr/>
          <p:nvPr/>
        </p:nvSpPr>
        <p:spPr>
          <a:xfrm>
            <a:off x="4716016" y="1700808"/>
            <a:ext cx="216024" cy="1872208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4716016" y="3501008"/>
            <a:ext cx="144016" cy="21602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Рисунок 43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546" y="5470770"/>
            <a:ext cx="994112" cy="97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763688" y="332656"/>
            <a:ext cx="6552728" cy="63367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67944" y="692696"/>
            <a:ext cx="1332000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11960" y="5445224"/>
            <a:ext cx="1368152" cy="7920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7092280" y="2708920"/>
            <a:ext cx="1008112" cy="936104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1763688" y="2780928"/>
            <a:ext cx="1008112" cy="936104"/>
          </a:xfrm>
          <a:prstGeom prst="triangle">
            <a:avLst/>
          </a:prstGeom>
          <a:solidFill>
            <a:srgbClr val="CA42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</a:p>
        </p:txBody>
      </p:sp>
      <p:sp>
        <p:nvSpPr>
          <p:cNvPr id="22" name="Овал 21"/>
          <p:cNvSpPr/>
          <p:nvPr/>
        </p:nvSpPr>
        <p:spPr>
          <a:xfrm>
            <a:off x="5796136" y="908720"/>
            <a:ext cx="1008112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23" name="Овал 22"/>
          <p:cNvSpPr/>
          <p:nvPr/>
        </p:nvSpPr>
        <p:spPr>
          <a:xfrm>
            <a:off x="2915816" y="4941168"/>
            <a:ext cx="1008112" cy="10081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660232" y="2060848"/>
            <a:ext cx="720080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15816" y="1124744"/>
            <a:ext cx="720080" cy="720080"/>
          </a:xfrm>
          <a:prstGeom prst="rect">
            <a:avLst/>
          </a:prstGeom>
          <a:solidFill>
            <a:srgbClr val="35E2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</a:p>
        </p:txBody>
      </p:sp>
      <p:sp>
        <p:nvSpPr>
          <p:cNvPr id="26" name="Овал 25"/>
          <p:cNvSpPr/>
          <p:nvPr/>
        </p:nvSpPr>
        <p:spPr>
          <a:xfrm>
            <a:off x="6660232" y="4077072"/>
            <a:ext cx="1224136" cy="64807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</p:txBody>
      </p:sp>
      <p:sp>
        <p:nvSpPr>
          <p:cNvPr id="27" name="Овал 26"/>
          <p:cNvSpPr/>
          <p:nvPr/>
        </p:nvSpPr>
        <p:spPr>
          <a:xfrm>
            <a:off x="1979712" y="2060848"/>
            <a:ext cx="1224136" cy="648072"/>
          </a:xfrm>
          <a:prstGeom prst="ellipse">
            <a:avLst/>
          </a:prstGeom>
          <a:solidFill>
            <a:srgbClr val="1CF0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</a:p>
        </p:txBody>
      </p:sp>
      <p:sp>
        <p:nvSpPr>
          <p:cNvPr id="30" name="Ромб 29"/>
          <p:cNvSpPr/>
          <p:nvPr/>
        </p:nvSpPr>
        <p:spPr>
          <a:xfrm>
            <a:off x="2411760" y="4005064"/>
            <a:ext cx="792088" cy="1152128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</p:txBody>
      </p:sp>
      <p:sp>
        <p:nvSpPr>
          <p:cNvPr id="31" name="Ромб 30"/>
          <p:cNvSpPr/>
          <p:nvPr/>
        </p:nvSpPr>
        <p:spPr>
          <a:xfrm>
            <a:off x="6084168" y="4797152"/>
            <a:ext cx="792088" cy="1152128"/>
          </a:xfrm>
          <a:prstGeom prst="diamon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</a:p>
        </p:txBody>
      </p:sp>
      <p:sp>
        <p:nvSpPr>
          <p:cNvPr id="33" name="Овал 32"/>
          <p:cNvSpPr/>
          <p:nvPr/>
        </p:nvSpPr>
        <p:spPr>
          <a:xfrm>
            <a:off x="5796136" y="908720"/>
            <a:ext cx="1008112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660232" y="2060848"/>
            <a:ext cx="720080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660232" y="4077072"/>
            <a:ext cx="1224136" cy="64807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211960" y="5445224"/>
            <a:ext cx="1368152" cy="7920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915816" y="4941168"/>
            <a:ext cx="1008112" cy="10081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915816" y="1124744"/>
            <a:ext cx="720080" cy="720080"/>
          </a:xfrm>
          <a:prstGeom prst="rect">
            <a:avLst/>
          </a:prstGeom>
          <a:solidFill>
            <a:srgbClr val="35E2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38100"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>
            <a:off x="1763688" y="2780928"/>
            <a:ext cx="1008112" cy="936104"/>
          </a:xfrm>
          <a:prstGeom prst="triangle">
            <a:avLst/>
          </a:prstGeom>
          <a:solidFill>
            <a:srgbClr val="CA42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право 44"/>
          <p:cNvSpPr/>
          <p:nvPr/>
        </p:nvSpPr>
        <p:spPr>
          <a:xfrm>
            <a:off x="4788024" y="3429000"/>
            <a:ext cx="1512168" cy="2880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верх 45"/>
          <p:cNvSpPr/>
          <p:nvPr/>
        </p:nvSpPr>
        <p:spPr>
          <a:xfrm>
            <a:off x="4716016" y="1628800"/>
            <a:ext cx="216024" cy="1944216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4716016" y="3501008"/>
            <a:ext cx="144016" cy="21602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135888" y="4725144"/>
            <a:ext cx="1008112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164288" y="5949280"/>
            <a:ext cx="720080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49" name="Овал 48"/>
          <p:cNvSpPr/>
          <p:nvPr/>
        </p:nvSpPr>
        <p:spPr>
          <a:xfrm>
            <a:off x="6588224" y="188640"/>
            <a:ext cx="1224136" cy="64807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899592" y="5661248"/>
            <a:ext cx="1368152" cy="7920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</a:p>
        </p:txBody>
      </p:sp>
      <p:sp>
        <p:nvSpPr>
          <p:cNvPr id="51" name="Овал 50"/>
          <p:cNvSpPr/>
          <p:nvPr/>
        </p:nvSpPr>
        <p:spPr>
          <a:xfrm>
            <a:off x="7884368" y="1052736"/>
            <a:ext cx="1008112" cy="10081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7</a:t>
            </a:r>
          </a:p>
        </p:txBody>
      </p:sp>
      <p:sp>
        <p:nvSpPr>
          <p:cNvPr id="52" name="Равнобедренный треугольник 51"/>
          <p:cNvSpPr/>
          <p:nvPr/>
        </p:nvSpPr>
        <p:spPr>
          <a:xfrm>
            <a:off x="1475656" y="332656"/>
            <a:ext cx="1008112" cy="936104"/>
          </a:xfrm>
          <a:prstGeom prst="triangle">
            <a:avLst/>
          </a:prstGeom>
          <a:solidFill>
            <a:srgbClr val="CA42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11560" y="2924944"/>
            <a:ext cx="720080" cy="720080"/>
          </a:xfrm>
          <a:prstGeom prst="rect">
            <a:avLst/>
          </a:prstGeom>
          <a:solidFill>
            <a:srgbClr val="35E2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endParaRPr lang="ru-RU" sz="3600" dirty="0">
              <a:ln w="38100"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5" name="Рисунок 34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566827" y="4248978"/>
            <a:ext cx="999106" cy="97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C -0.00139 -0.00833 -0.00573 -0.01088 -0.01129 -0.0125 C -0.01528 -0.0162 -0.01771 -0.01667 -0.02257 -0.01759 C -0.0599 -0.01643 -0.05105 -0.01643 -0.07257 -0.0125 C -0.07952 -0.00972 -0.08646 -0.00787 -0.09341 -0.00509 C -0.09705 -0.0037 -0.10018 0.00023 -0.10382 0.00139 C -0.10938 0.00324 -0.11407 0.00532 -0.1198 0.00625 C -0.12327 0.0081 -0.12657 0.00995 -0.13021 0.01134 C -0.13577 0.01644 -0.12986 0.01157 -0.13681 0.01505 C -0.14184 0.01759 -0.14549 0.02222 -0.15087 0.02384 C -0.15469 0.02639 -0.15851 0.02662 -0.16233 0.02894 C -0.17431 0.03611 -0.1658 0.03241 -0.17257 0.03519 C -0.175 0.04028 -0.18368 0.05 -0.18768 0.05278 C -0.1915 0.05926 -0.19861 0.0662 -0.20382 0.07037 C -0.20677 0.07593 -0.20955 0.07639 -0.2132 0.08056 C -0.21771 0.08588 -0.21962 0.09259 -0.22448 0.09676 C -0.23264 0.11065 -0.22414 0.09514 -0.23108 0.11204 C -0.23212 0.11458 -0.2349 0.11944 -0.2349 0.11968 C -0.23594 0.12454 -0.24063 0.13333 -0.24063 0.13357 C -0.24236 0.14074 -0.24566 0.14722 -0.24723 0.15463 C -0.24914 0.16366 -0.24983 0.17315 -0.25382 0.18125 C -0.25504 0.1912 -0.25643 0.20162 -0.25851 0.21134 C -0.2592 0.21829 -0.26007 0.22338 -0.26129 0.23009 C -0.26198 0.2338 -0.2632 0.24144 -0.2632 0.24167 C -0.26407 0.25139 -0.26511 0.26065 -0.26702 0.27037 C -0.26771 0.28102 -0.26893 0.2912 -0.2698 0.30185 C -0.26927 0.34468 -0.27327 0.36482 -0.26407 0.39745 C -0.26302 0.40857 -0.2599 0.42107 -0.2566 0.43148 C -0.25469 0.43773 -0.25052 0.44213 -0.24809 0.44792 C -0.24445 0.45648 -0.2415 0.46667 -0.23681 0.47431 C -0.23611 0.47546 -0.2349 0.47569 -0.23403 0.47685 C -0.23299 0.47824 -0.23195 0.48009 -0.23108 0.48171 C -0.22778 0.48773 -0.22431 0.49491 -0.22066 0.50069 C -0.21927 0.50301 -0.21754 0.50509 -0.21598 0.50694 C -0.21476 0.50833 -0.21337 0.50903 -0.21233 0.51065 C -0.21025 0.51389 -0.20886 0.51782 -0.2066 0.52083 C -0.20122 0.52801 -0.19636 0.53241 -0.19063 0.53843 C -0.18177 0.54792 -0.17379 0.55694 -0.1632 0.56343 C -0.15799 0.57083 -0.1632 0.56482 -0.15573 0.56852 C -0.14966 0.57153 -0.14514 0.57778 -0.13872 0.57986 C -0.11684 0.59444 -0.09202 0.59468 -0.06789 0.5963 C -0.06198 0.59583 -0.05469 0.59861 -0.05 0.59375 C -0.04688 0.59051 -0.04653 0.58796 -0.04236 0.58611 C -0.03247 0.57292 -0.01372 0.57477 -0.00087 0.57245 C 0.00225 0.57083 0.00468 0.56944 0.00764 0.56736 C 0.0085 0.56667 0.00989 0.56713 0.01041 0.56597 C 0.01093 0.56505 0.01041 0.56343 0.01041 0.56227 " pathEditMode="relative" rAng="0" ptsTypes="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00" y="2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7 0.00787 C -0.01285 0.01412 -0.04375 0.00903 -0.06754 0.00787 C -0.08924 0.00208 -0.11094 -0.00301 -0.13264 -0.00834 C -0.13716 -0.01459 -0.14341 -0.01482 -0.14966 -0.01713 C -0.15452 -0.01898 -0.16025 -0.0206 -0.16476 -0.02361 C -0.17257 -0.02871 -0.16632 -0.02639 -0.17327 -0.02847 C -0.18229 -0.03611 -0.19427 -0.04699 -0.20434 -0.05116 C -0.20938 -0.05648 -0.21441 -0.05926 -0.22032 -0.0625 C -0.22153 -0.06412 -0.22257 -0.06644 -0.22414 -0.0676 C -0.22518 -0.06852 -0.22674 -0.06806 -0.22795 -0.06875 C -0.23507 -0.07269 -0.24132 -0.07963 -0.24861 -0.08264 C -0.254 -0.08727 -0.26007 -0.08982 -0.26563 -0.09398 C -0.26979 -0.09699 -0.27292 -0.10185 -0.27691 -0.10533 C -0.27986 -0.11042 -0.28368 -0.11736 -0.28733 -0.12153 C -0.28959 -0.12408 -0.29254 -0.12547 -0.29497 -0.12801 C -0.2974 -0.13866 -0.30677 -0.14792 -0.31181 -0.15695 C -0.3158 -0.16412 -0.31719 -0.17361 -0.32136 -0.18079 C -0.32361 -0.18982 -0.32552 -0.19838 -0.32986 -0.20602 C -0.33229 -0.21968 -0.32848 -0.20093 -0.33351 -0.21597 C -0.33733 -0.22732 -0.33698 -0.24167 -0.33837 -0.25371 C -0.33976 -0.29028 -0.34653 -0.35324 -0.32691 -0.38704 C -0.32448 -0.39769 -0.31615 -0.41111 -0.30903 -0.41713 C -0.30591 -0.42361 -0.30035 -0.43125 -0.29497 -0.43357 C -0.28924 -0.43843 -0.2816 -0.44398 -0.275 -0.44607 C -0.26841 -0.4507 -0.26129 -0.45278 -0.25434 -0.45625 C -0.25157 -0.45996 -0.24861 -0.46297 -0.24497 -0.46505 C -0.24289 -0.46621 -0.23837 -0.4676 -0.23837 -0.46736 C -0.2342 -0.4713 -0.22952 -0.47107 -0.225 -0.47385 C -0.21598 -0.47917 -0.20955 -0.48681 -0.19966 -0.48889 C -0.18941 -0.49375 -0.17882 -0.49722 -0.16841 -0.50139 C -0.16563 -0.50394 -0.1632 -0.5051 -0.1599 -0.50648 C -0.15643 -0.51412 -0.14688 -0.52269 -0.14115 -0.52801 C -0.13473 -0.54051 -0.11997 -0.54167 -0.1099 -0.54306 C -0.09757 -0.54468 -0.08559 -0.54769 -0.07327 -0.54931 C -0.06927 -0.55093 -0.06511 -0.55209 -0.06094 -0.55301 C -0.05816 -0.5544 -0.05521 -0.55556 -0.05243 -0.55695 C -0.04844 -0.56482 -0.05226 -0.56482 -0.05712 -0.5669 C -0.06754 -0.56528 -0.06736 -0.56574 -0.05625 -0.56574 " pathEditMode="relative" rAng="0" ptsTypes="fffffffffffffffffffffffffffffffffffffA">
                                      <p:cBhvr>
                                        <p:cTn id="1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0" y="-2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01 -0.05972 C -0.06527 -0.07847 -0.06545 -0.1 -0.05868 -0.11713 C -0.05486 -0.13935 -0.04948 -0.16643 -0.04097 -0.18588 C -0.03923 -0.19352 -0.03784 -0.20185 -0.03437 -0.20856 C -0.03211 -0.21944 -0.03507 -0.20764 -0.03055 -0.21829 C -0.02708 -0.22685 -0.02604 -0.23264 -0.02135 -0.24097 C -0.01805 -0.25347 -0.02343 -0.23518 -0.01753 -0.24861 C -0.01562 -0.25278 -0.0151 -0.25879 -0.01371 -0.26342 C -0.01232 -0.26805 -0.00816 -0.27592 -0.00816 -0.27569 C -0.00711 -0.28102 -0.00243 -0.28981 -0.00243 -0.28958 C -0.00052 -0.30023 0.00382 -0.30856 0.00868 -0.31736 C 0.01285 -0.32523 0.01511 -0.33356 0.0191 -0.34097 C 0.02014 -0.34583 0.02292 -0.34768 0.02466 -0.35231 C 0.02761 -0.36018 0.02882 -0.36528 0.03316 -0.37222 C 0.03525 -0.37963 0.03924 -0.38241 0.04132 -0.38981 C 0.04358 -0.39745 0.04219 -0.39421 0.04514 -0.39977 C 0.04653 -0.40694 0.04948 -0.41134 0.05278 -0.41713 C 0.06042 -0.43102 0.0474 -0.40833 0.05643 -0.42731 C 0.05834 -0.43125 0.06216 -0.43588 0.06476 -0.43866 C 0.0724 -0.45856 0.0849 -0.47546 0.09671 -0.49097 C 0.10174 -0.49768 0.10469 -0.50648 0.11164 -0.50995 C 0.11302 -0.51551 0.11563 -0.51759 0.1191 -0.52106 C 0.12257 -0.52801 0.12691 -0.53403 0.13125 -0.53981 C 0.14601 -0.55903 0.12622 -0.53495 0.13785 -0.55116 C 0.13924 -0.55301 0.14462 -0.55648 0.14549 -0.55741 C 0.15452 -0.56666 0.14393 -0.55903 0.15278 -0.56504 C 0.15643 -0.57083 0.16094 -0.57685 0.16598 -0.58102 C 0.16927 -0.58379 0.16962 -0.58287 0.1724 -0.58611 C 0.17639 -0.59074 0.17934 -0.59375 0.18455 -0.59606 C 0.19098 -0.60139 0.1941 -0.60254 0.20157 -0.6037 C 0.21042 -0.60324 0.2191 -0.6037 0.22778 -0.60254 C 0.23403 -0.60162 0.24063 -0.59514 0.24653 -0.59236 C 0.25052 -0.58379 0.24532 -0.59352 0.25209 -0.58611 C 0.25539 -0.58264 0.25799 -0.57708 0.26129 -0.57361 C 0.26372 -0.57129 0.26893 -0.56736 0.26893 -0.56713 C 0.27379 -0.55879 0.279 -0.55162 0.28282 -0.54236 C 0.28351 -0.54051 0.28716 -0.53379 0.28855 -0.53102 C 0.28924 -0.52986 0.29046 -0.52731 0.29046 -0.52708 C 0.2915 -0.52291 0.29271 -0.51921 0.29427 -0.51481 C 0.29532 -0.50879 0.29757 -0.50393 0.29983 -0.49861 C 0.30122 -0.49537 0.30348 -0.48842 0.30348 -0.48819 C 0.30417 -0.4831 0.30573 -0.4787 0.3073 -0.47361 C 0.30834 -0.47014 0.31094 -0.46342 0.31094 -0.46319 C 0.31129 -0.46134 0.31129 -0.45903 0.31198 -0.45717 C 0.3125 -0.45555 0.31424 -0.45509 0.31476 -0.45347 C 0.31997 -0.43889 0.32205 -0.42083 0.32882 -0.40741 C 0.33125 -0.39352 0.32761 -0.41157 0.33247 -0.39722 C 0.3375 -0.38217 0.32987 -0.39791 0.33542 -0.38727 C 0.33698 -0.37291 0.3415 -0.36018 0.34393 -0.34606 C 0.34688 -0.32801 0.34809 -0.30949 0.35035 -0.2912 C 0.35209 -0.25579 0.3533 -0.21991 0.35695 -0.18472 C 0.35799 -0.15717 0.35868 -0.12986 0.35973 -0.10208 C 0.36042 -0.06111 0.35677 -0.05231 0.36632 -0.02454 " pathEditMode="relative" rAng="0" ptsTypes="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0" y="-2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C 0.00296 0.03148 0.00521 0.06458 0.01042 0.0956 C 0.01181 0.1162 0.01216 0.13657 0.0132 0.15718 C 0.01372 0.16643 0.01511 0.18495 0.01511 0.18495 C 0.01615 0.22292 0.01823 0.26389 0.02639 0.30069 C 0.0283 0.32292 0.02726 0.30903 0.02917 0.34213 C 0.02952 0.34815 0.03299 0.3537 0.03299 0.35972 " pathEditMode="relative" ptsTypes="ffffffA">
                                      <p:cBhvr>
                                        <p:cTn id="1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085 0.00092 0.01701 0.00185 0.02552 0.0037 C 0.03159 0.00671 0.03836 0.00717 0.04444 0.01018 C 0.05885 0.01713 0.07378 0.02106 0.08871 0.02638 C 0.096 0.02893 0.10295 0.03217 0.11041 0.03402 C 0.11753 0.03796 0.12552 0.03865 0.13316 0.04027 C 0.14392 0.05115 0.16197 0.05 0.17465 0.05162 C 0.19027 0.0537 0.2059 0.05833 0.2217 0.06041 C 0.25295 0.07083 0.2868 0.07106 0.31892 0.07546 C 0.36128 0.07476 0.39774 0.07731 0.4368 0.05925 C 0.45173 0.05231 0.46371 0.04467 0.47361 0.02777 C 0.47673 0.02245 0.47812 0.0162 0.4802 0.01018 C 0.48142 0.00671 0.48402 -3.7037E-7 0.48402 -3.7037E-7 C 0.48628 -0.01667 0.48871 -0.03334 0.49062 -0.05024 C 0.48993 -0.07061 0.49114 -0.097 0.48125 -0.11436 C 0.47881 -0.12362 0.475 -0.13774 0.46892 -0.14329 C 0.46493 -0.15162 0.46076 -0.15903 0.45486 -0.16482 C 0.45208 -0.1676 0.44913 -0.16968 0.44635 -0.17223 C 0.44531 -0.17315 0.4434 -0.17477 0.4434 -0.17477 C 0.44027 -0.18195 0.44357 -0.17616 0.4368 -0.18102 C 0.43177 -0.1845 0.42986 -0.1882 0.42465 -0.18982 C 0.41579 -0.19746 0.40503 -0.20394 0.39444 -0.20625 C 0.38802 -0.2125 0.37951 -0.21644 0.3717 -0.21875 C 0.36718 -0.222 0.36423 -0.22362 0.35954 -0.22524 C 0.35295 -0.23056 0.34531 -0.23172 0.33871 -0.23635 C 0.33229 -0.24075 0.32691 -0.24422 0.31996 -0.24653 C 0.31545 -0.25047 0.31006 -0.2507 0.30486 -0.25278 C 0.28663 -0.25973 0.27083 -0.26158 0.25104 -0.26158 " pathEditMode="relative" ptsTypes="fffffffffffffffffffffffffffA">
                                      <p:cBhvr>
                                        <p:cTn id="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406 -0.00047 -0.0276 -0.00162 -0.04149 -0.00371 C -0.06528 -0.01366 -0.09531 -0.02107 -0.11701 -0.0375 C -0.13125 -0.04838 -0.14757 -0.05579 -0.16128 -0.0676 C -0.18923 -0.09144 -0.2151 -0.11829 -0.23871 -0.14931 C -0.24496 -0.15764 -0.26337 -0.17107 -0.26788 -0.18195 C -0.27361 -0.1956 -0.27048 -0.18982 -0.27639 -0.19977 C -0.2809 -0.23195 -0.28055 -0.26412 -0.28298 -0.29653 C -0.28437 -0.34491 -0.28437 -0.33473 -0.28298 -0.40093 C -0.28281 -0.4088 -0.27969 -0.4169 -0.2783 -0.42477 C -0.27569 -0.44051 -0.27309 -0.45579 -0.26979 -0.4713 C -0.26892 -0.47523 -0.26875 -0.4794 -0.26701 -0.48264 C -0.2658 -0.48519 -0.26319 -0.49028 -0.26319 -0.49028 C -0.26111 -0.5 -0.26007 -0.50973 -0.25746 -0.51922 C -0.25555 -0.53542 -0.2566 -0.52408 -0.2566 -0.55301 " pathEditMode="relative" ptsTypes="ffffffffffffffA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6.66667E-6 C -0.03524 -0.00115 -0.07031 -0.00092 -0.10555 0.00116 C -0.12951 0.00649 -0.15399 0.00649 -0.17829 0.00764 C -0.18802 0.0088 -0.19722 0.01112 -0.20659 0.01505 C -0.21024 0.01991 -0.21423 0.02061 -0.21875 0.02385 C -0.22586 0.02894 -0.23194 0.0345 -0.23958 0.03774 C -0.24253 0.04329 -0.24687 0.04538 -0.2519 0.04653 C -0.26718 0.05487 -0.28298 0.05579 -0.29895 0.06042 C -0.31927 0.06621 -0.33871 0.07732 -0.35937 0.08172 C -0.36684 0.08658 -0.37482 0.09098 -0.38298 0.09306 C -0.38628 0.0963 -0.39045 0.09954 -0.39427 0.10186 C -0.3967 0.10325 -0.4019 0.10556 -0.4019 0.10556 C -0.40312 0.10718 -0.40416 0.10926 -0.40555 0.11065 C -0.40642 0.11158 -0.40763 0.11112 -0.4085 0.11204 C -0.41631 0.12107 -0.40798 0.11598 -0.41597 0.122 C -0.4217 0.12639 -0.42708 0.13102 -0.43107 0.13843 C -0.43732 0.15024 -0.44392 0.16158 -0.45 0.17362 C -0.45312 0.17963 -0.45486 0.18704 -0.45937 0.19121 C -0.46475 0.20325 -0.471 0.21413 -0.47725 0.22524 C -0.48055 0.23102 -0.48229 0.2382 -0.48576 0.24399 C -0.4875 0.25024 -0.4894 0.2544 -0.4934 0.25788 C -0.49548 0.26343 -0.49739 0.27038 -0.5 0.27547 C -0.50156 0.28195 -0.50381 0.28866 -0.50659 0.29445 C -0.50781 0.29954 -0.5092 0.3044 -0.51041 0.3095 C -0.51128 0.31274 -0.51319 0.31945 -0.51319 0.31945 C -0.51423 0.32709 -0.51666 0.33797 -0.52065 0.34329 C -0.52326 0.35602 -0.52604 0.372 -0.53211 0.38241 C -0.5335 0.39075 -0.53732 0.39769 -0.53871 0.40626 C -0.54149 0.42269 -0.54236 0.44005 -0.5434 0.45672 C -0.54305 0.4919 -0.54288 0.52709 -0.54236 0.56227 C -0.54236 0.56667 -0.53871 0.57477 -0.53871 0.57477 " pathEditMode="relative" ptsTypes="ffffffffffffffffffffffffffffffA">
                                      <p:cBhvr>
                                        <p:cTn id="3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548680"/>
            <a:ext cx="5904656" cy="583264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ln w="38100"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355976" y="836712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ru-RU" sz="3200" dirty="0">
              <a:ln w="28575"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411760" y="4149080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131840" y="4869160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660232" y="3140968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123728" y="3140968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283968" y="5373216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r>
          </a:p>
        </p:txBody>
      </p:sp>
      <p:sp>
        <p:nvSpPr>
          <p:cNvPr id="24" name="Овал 23"/>
          <p:cNvSpPr/>
          <p:nvPr/>
        </p:nvSpPr>
        <p:spPr>
          <a:xfrm>
            <a:off x="3059832" y="1124744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339752" y="1988840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508104" y="1124744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372200" y="1988840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228184" y="4221088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436096" y="5085184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8316416" y="436510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5576" y="16288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00392" y="9087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884368" y="2636912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24328" y="5589240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27584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95536" y="508518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804248" y="260648"/>
            <a:ext cx="470000" cy="77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19672" y="54868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403648" y="443711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n w="38100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</a:p>
        </p:txBody>
      </p:sp>
      <p:sp>
        <p:nvSpPr>
          <p:cNvPr id="49" name="Стрелка вверх 48"/>
          <p:cNvSpPr/>
          <p:nvPr/>
        </p:nvSpPr>
        <p:spPr>
          <a:xfrm>
            <a:off x="4572000" y="1700808"/>
            <a:ext cx="484632" cy="16264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с вырезом 49"/>
          <p:cNvSpPr/>
          <p:nvPr/>
        </p:nvSpPr>
        <p:spPr>
          <a:xfrm>
            <a:off x="4716016" y="3140968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4572000" y="3140968"/>
            <a:ext cx="50405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1286906" y="5473114"/>
            <a:ext cx="999106" cy="97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2.22222E-6 L 0.59063 -0.5669 " pathEditMode="relative" ptsTypes="AA">
                                      <p:cBhvr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74 -0.00347 C 0.31493 0.02639 0.5533 0.05625 0.64566 0.06713 C 0.73802 0.07801 0.63386 0.06296 0.63143 0.06204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0" y="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C -0.03576 -0.00092 -0.07378 -0.00439 -0.10937 0.00116 C -0.11979 0.0051 -0.12986 0.00648 -0.14062 0.00741 C -0.15573 0.00625 -0.17083 0.0051 -0.18594 0.00371 C -0.1993 0.00232 -0.21423 -0.00578 -0.22743 -0.01018 C -0.23698 -0.01759 -0.24792 -0.01944 -0.25764 -0.02639 C -0.26163 -0.02916 -0.26545 -0.03333 -0.26979 -0.03518 C -0.27101 -0.03657 -0.27222 -0.03796 -0.27361 -0.03912 C -0.27552 -0.04097 -0.27934 -0.04421 -0.27934 -0.04421 C -0.28264 -0.05092 -0.28594 -0.05787 -0.28785 -0.06551 C -0.28871 -0.06875 -0.28871 -0.07222 -0.28958 -0.07546 C -0.29028 -0.07824 -0.29184 -0.08032 -0.29253 -0.0831 C -0.29392 -0.09282 -0.29757 -0.10139 -0.30191 -0.10949 C -0.30295 -0.11365 -0.30399 -0.11782 -0.30469 -0.12199 C -0.30417 -0.13819 -0.30694 -0.14421 -0.3 -0.15347 C -0.29878 -0.16041 -0.29114 -0.17592 -0.2868 -0.17986 C -0.28507 -0.18148 -0.28298 -0.18148 -0.28108 -0.1824 C -0.27135 -0.19629 -0.25434 -0.19791 -0.24149 -0.20393 C -0.22239 -0.20301 -0.21528 -0.20254 -0.2 -0.19884 C -0.19722 -0.19745 -0.19149 -0.19514 -0.19149 -0.19514 C -0.18524 -0.18935 -0.17708 -0.18773 -0.16979 -0.18634 C -0.1618 -0.1824 -0.15382 -0.17986 -0.14531 -0.17986 " pathEditMode="relative" ptsTypes="fffffffffffffffffffff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9 -0.0037 C 2.22222E-6 0.07176 -0.00174 0.04421 0.00451 0.08565 C 0.00573 0.09306 0.00642 0.10139 0.0092 0.1081 C 0.01562 0.12361 0.0217 0.14028 0.0309 0.15347 C 0.0401 0.16667 0.05052 0.17778 0.05833 0.19259 C 0.06701 0.20903 0.07482 0.22616 0.08281 0.24283 C 0.08472 0.24676 0.08715 0.25046 0.08941 0.25417 C 0.09062 0.25602 0.09219 0.25718 0.09323 0.25926 C 0.10121 0.27523 0.10764 0.2919 0.11684 0.30695 C 0.13646 0.33866 0.15868 0.36898 0.18003 0.39884 C 0.18802 0.40995 0.19653 0.42037 0.20364 0.43264 C 0.21146 0.44607 0.21962 0.45903 0.22812 0.47176 C 0.23264 0.47847 0.23906 0.48333 0.24323 0.49051 C 0.25868 0.5169 0.27587 0.5382 0.29705 0.55602 C 0.30416 0.56204 0.30937 0.56852 0.31771 0.57107 C 0.33871 0.58495 0.36024 0.59815 0.38368 0.60139 C 0.4 0.60023 0.41493 0.59653 0.4309 0.59259 C 0.43403 0.59097 0.44028 0.58866 0.44028 0.58889 C 0.45382 0.57685 0.47986 0.57616 0.49514 0.57477 C 0.50712 0.57176 0.51076 0.56736 0.52048 0.55857 C 0.52239 0.55486 0.52812 0.54977 0.52812 0.55 C 0.52951 0.54375 0.52882 0.53958 0.53281 0.53588 C 0.53385 0.53148 0.53298 0.5331 0.53472 0.53079 " pathEditMode="relative" rAng="0" ptsTypes="ffffffffffffffffffffffA">
                                      <p:cBhvr>
                                        <p:cTn id="1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0" y="3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566 0.11551 " pathEditMode="relative" ptsTypes="AA">
                                      <p:cBhvr>
                                        <p:cTn id="2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8351 0.28334 " pathEditMode="relative" ptsTypes="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9861 0.49352 " pathEditMode="relative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67362E-19 L -0.49601 0.44097 " pathEditMode="relative" ptsTypes="AA">
                                      <p:cBhvr>
                                        <p:cTn id="3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037 L -0.61423 -0.07708 " pathEditMode="fixed" rAng="0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-0.02199 C 0.00851 -0.04375 0.00712 -0.03564 0.0092 -0.04699 C 0.01024 -0.05972 0.01128 -0.07037 0.01493 -0.08217 C 0.01649 -0.09513 0.01719 -0.10439 0.02048 -0.1162 C 0.02274 -0.13541 0.02587 -0.15462 0.02812 -0.17407 C 0.02882 -0.18981 0.02951 -0.20532 0.03281 -0.2206 C 0.03368 -0.23703 0.0342 -0.25347 0.03559 -0.26967 C 0.03663 -0.30208 0.03767 -0.33425 0.03941 -0.36643 C 0.03906 -0.40162 0.03906 -0.43703 0.03854 -0.47222 C 0.03802 -0.5081 0.03628 -0.55439 0.0158 -0.58171 C 0.01146 -0.5956 0.00451 -0.60833 -0.00018 -0.62199 C -0.00174 -0.62685 -0.00191 -0.6324 -0.00399 -0.63703 C -0.01129 -0.65324 -0.01823 -0.67152 -0.02847 -0.68472 C -0.03854 -0.7125 -0.06181 -0.73564 -0.07847 -0.75532 C -0.09462 -0.7743 -0.11077 -0.79351 -0.12656 -0.81319 C -0.14219 -0.83263 -0.15868 -0.85532 -0.17952 -0.86458 C -0.18281 -0.86759 -0.18594 -0.86851 -0.18976 -0.86967 C -0.23594 -0.86898 -0.27413 -0.87106 -0.31719 -0.86203 C -0.32674 -0.85439 -0.33872 -0.85254 -0.34931 -0.84837 C -0.35243 -0.8456 -0.35955 -0.84212 -0.35955 -0.84189 C -0.36684 -0.83449 -0.37622 -0.825 -0.38507 -0.8206 C -0.38872 -0.81388 -0.3941 -0.80879 -0.39931 -0.80416 C -0.40243 -0.80138 -0.40556 -0.79421 -0.40955 -0.7905 C -0.41597 -0.77731 -0.40625 -0.79652 -0.41441 -0.78287 C -0.41649 -0.77939 -0.41736 -0.7743 -0.41997 -0.77152 C -0.42413 -0.76689 -0.42726 -0.7625 -0.43038 -0.75648 C -0.43229 -0.74791 -0.42952 -0.7574 -0.4342 -0.75023 C -0.43802 -0.74444 -0.43785 -0.73981 -0.44271 -0.73518 C -0.44913 -0.72013 -0.4566 -0.70694 -0.46441 -0.69351 C -0.46632 -0.6868 -0.46771 -0.68495 -0.47188 -0.68101 C -0.47309 -0.67685 -0.47379 -0.67337 -0.4757 -0.66967 C -0.47674 -0.6655 -0.48038 -0.65833 -0.48038 -0.6581 C -0.48177 -0.65277 -0.4842 -0.64652 -0.4842 -0.64074 " pathEditMode="relative" rAng="0" ptsTypes="ffffffffffffffffffffffffffffffffA">
                                      <p:cBhvr>
                                        <p:cTn id="4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00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5" grpId="0"/>
      <p:bldP spid="39" grpId="0"/>
      <p:bldP spid="40" grpId="0"/>
      <p:bldP spid="42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75656" y="116632"/>
            <a:ext cx="6984776" cy="674136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211960" y="33265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</a:p>
        </p:txBody>
      </p:sp>
      <p:sp>
        <p:nvSpPr>
          <p:cNvPr id="13" name="Овал 12"/>
          <p:cNvSpPr/>
          <p:nvPr/>
        </p:nvSpPr>
        <p:spPr>
          <a:xfrm>
            <a:off x="6732240" y="141277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14" name="Овал 13"/>
          <p:cNvSpPr/>
          <p:nvPr/>
        </p:nvSpPr>
        <p:spPr>
          <a:xfrm>
            <a:off x="6732240" y="4077072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</p:txBody>
      </p:sp>
      <p:sp>
        <p:nvSpPr>
          <p:cNvPr id="15" name="Овал 14"/>
          <p:cNvSpPr/>
          <p:nvPr/>
        </p:nvSpPr>
        <p:spPr>
          <a:xfrm>
            <a:off x="5796136" y="501317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</a:p>
        </p:txBody>
      </p:sp>
      <p:sp>
        <p:nvSpPr>
          <p:cNvPr id="16" name="Овал 15"/>
          <p:cNvSpPr/>
          <p:nvPr/>
        </p:nvSpPr>
        <p:spPr>
          <a:xfrm>
            <a:off x="4499992" y="537321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</a:p>
        </p:txBody>
      </p:sp>
      <p:sp>
        <p:nvSpPr>
          <p:cNvPr id="17" name="Овал 16"/>
          <p:cNvSpPr/>
          <p:nvPr/>
        </p:nvSpPr>
        <p:spPr>
          <a:xfrm>
            <a:off x="2195736" y="4077072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</p:txBody>
      </p:sp>
      <p:sp>
        <p:nvSpPr>
          <p:cNvPr id="18" name="Овал 17"/>
          <p:cNvSpPr/>
          <p:nvPr/>
        </p:nvSpPr>
        <p:spPr>
          <a:xfrm>
            <a:off x="6948264" y="2708920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  <p:sp>
        <p:nvSpPr>
          <p:cNvPr id="19" name="Овал 18"/>
          <p:cNvSpPr/>
          <p:nvPr/>
        </p:nvSpPr>
        <p:spPr>
          <a:xfrm>
            <a:off x="1979712" y="285293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</a:p>
        </p:txBody>
      </p:sp>
      <p:sp>
        <p:nvSpPr>
          <p:cNvPr id="20" name="Овал 19"/>
          <p:cNvSpPr/>
          <p:nvPr/>
        </p:nvSpPr>
        <p:spPr>
          <a:xfrm>
            <a:off x="3203848" y="4941168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</a:p>
        </p:txBody>
      </p:sp>
      <p:sp>
        <p:nvSpPr>
          <p:cNvPr id="21" name="Овал 20"/>
          <p:cNvSpPr/>
          <p:nvPr/>
        </p:nvSpPr>
        <p:spPr>
          <a:xfrm>
            <a:off x="5580112" y="620688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22" name="Овал 21"/>
          <p:cNvSpPr/>
          <p:nvPr/>
        </p:nvSpPr>
        <p:spPr>
          <a:xfrm>
            <a:off x="2987824" y="764704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</a:p>
        </p:txBody>
      </p:sp>
      <p:sp>
        <p:nvSpPr>
          <p:cNvPr id="23" name="Овал 22"/>
          <p:cNvSpPr/>
          <p:nvPr/>
        </p:nvSpPr>
        <p:spPr>
          <a:xfrm>
            <a:off x="2123728" y="1628800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</a:p>
        </p:txBody>
      </p:sp>
      <p:sp>
        <p:nvSpPr>
          <p:cNvPr id="27" name="Двойная стрелка влево/вверх 26"/>
          <p:cNvSpPr/>
          <p:nvPr/>
        </p:nvSpPr>
        <p:spPr>
          <a:xfrm>
            <a:off x="3923928" y="1844824"/>
            <a:ext cx="1296144" cy="2088232"/>
          </a:xfrm>
          <a:prstGeom prst="leftUpArrow">
            <a:avLst>
              <a:gd name="adj1" fmla="val 25000"/>
              <a:gd name="adj2" fmla="val 2449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987824" y="764704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-612576" y="162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-756592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756592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1979712" y="285293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195736" y="4077072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203848" y="4941168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499992" y="537321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796136" y="501317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732240" y="4077072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732240" y="1412776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580112" y="620688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2123728" y="1628800"/>
            <a:ext cx="1224136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948264" y="2708920"/>
            <a:ext cx="1224136" cy="12241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716016" y="3356992"/>
            <a:ext cx="432048" cy="4823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Рисунок 43" descr="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2402">
            <a:off x="566827" y="5401106"/>
            <a:ext cx="999106" cy="97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2664296" cy="2592288"/>
          </a:xfrm>
          <a:prstGeom prst="rect">
            <a:avLst/>
          </a:prstGeom>
        </p:spPr>
      </p:pic>
      <p:pic>
        <p:nvPicPr>
          <p:cNvPr id="3" name="Рисунок 2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052736"/>
            <a:ext cx="2664296" cy="2592288"/>
          </a:xfrm>
          <a:prstGeom prst="rect">
            <a:avLst/>
          </a:prstGeom>
        </p:spPr>
      </p:pic>
      <p:pic>
        <p:nvPicPr>
          <p:cNvPr id="4" name="Рисунок 3" descr="0_155aec_b17abfa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1268760"/>
            <a:ext cx="2664296" cy="2592288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827584" y="332656"/>
            <a:ext cx="1512168" cy="7200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6 час</a:t>
            </a:r>
          </a:p>
        </p:txBody>
      </p:sp>
      <p:sp>
        <p:nvSpPr>
          <p:cNvPr id="6" name="Овал 5"/>
          <p:cNvSpPr/>
          <p:nvPr/>
        </p:nvSpPr>
        <p:spPr>
          <a:xfrm>
            <a:off x="3635896" y="260648"/>
            <a:ext cx="1512168" cy="79208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9 час</a:t>
            </a:r>
          </a:p>
        </p:txBody>
      </p:sp>
      <p:sp>
        <p:nvSpPr>
          <p:cNvPr id="7" name="Овал 6"/>
          <p:cNvSpPr/>
          <p:nvPr/>
        </p:nvSpPr>
        <p:spPr>
          <a:xfrm>
            <a:off x="6588224" y="332656"/>
            <a:ext cx="1512168" cy="72008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 час</a:t>
            </a:r>
          </a:p>
        </p:txBody>
      </p:sp>
      <p:sp>
        <p:nvSpPr>
          <p:cNvPr id="8" name="Овал 7"/>
          <p:cNvSpPr/>
          <p:nvPr/>
        </p:nvSpPr>
        <p:spPr>
          <a:xfrm>
            <a:off x="5220072" y="3933056"/>
            <a:ext cx="1440160" cy="151216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92280" y="5157192"/>
            <a:ext cx="1440160" cy="151216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35696" y="3861048"/>
            <a:ext cx="1440160" cy="151216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491880" y="5157192"/>
            <a:ext cx="1440160" cy="151216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39552" y="5157192"/>
            <a:ext cx="1440160" cy="151216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7740352" y="5229200"/>
            <a:ext cx="216024" cy="1296144"/>
            <a:chOff x="1619672" y="1700808"/>
            <a:chExt cx="216024" cy="1296144"/>
          </a:xfrm>
        </p:grpSpPr>
        <p:sp>
          <p:nvSpPr>
            <p:cNvPr id="20" name="Стрелка вправо 19"/>
            <p:cNvSpPr/>
            <p:nvPr/>
          </p:nvSpPr>
          <p:spPr>
            <a:xfrm rot="16200000">
              <a:off x="1331640" y="1988840"/>
              <a:ext cx="792088" cy="21602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Стрелка вправо 30"/>
            <p:cNvSpPr/>
            <p:nvPr/>
          </p:nvSpPr>
          <p:spPr>
            <a:xfrm rot="5400000">
              <a:off x="1475656" y="2636912"/>
              <a:ext cx="504056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1619672" y="234888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755576" y="5229200"/>
            <a:ext cx="576064" cy="936104"/>
            <a:chOff x="4067944" y="1844824"/>
            <a:chExt cx="576064" cy="936104"/>
          </a:xfrm>
        </p:grpSpPr>
        <p:sp>
          <p:nvSpPr>
            <p:cNvPr id="21" name="Стрелка вправо 20"/>
            <p:cNvSpPr/>
            <p:nvPr/>
          </p:nvSpPr>
          <p:spPr>
            <a:xfrm rot="16200000">
              <a:off x="4175956" y="2168860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трелка вправо 28"/>
            <p:cNvSpPr/>
            <p:nvPr/>
          </p:nvSpPr>
          <p:spPr>
            <a:xfrm rot="10800000">
              <a:off x="4067944" y="2564904"/>
              <a:ext cx="504056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4427984" y="2564904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139952" y="5229200"/>
            <a:ext cx="352898" cy="864096"/>
            <a:chOff x="7380312" y="1772816"/>
            <a:chExt cx="352898" cy="864096"/>
          </a:xfrm>
        </p:grpSpPr>
        <p:sp>
          <p:nvSpPr>
            <p:cNvPr id="22" name="Стрелка вправо 21"/>
            <p:cNvSpPr/>
            <p:nvPr/>
          </p:nvSpPr>
          <p:spPr>
            <a:xfrm rot="16200000">
              <a:off x="7056276" y="2096852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трелка вправо 27"/>
            <p:cNvSpPr/>
            <p:nvPr/>
          </p:nvSpPr>
          <p:spPr>
            <a:xfrm rot="17904827">
              <a:off x="7360310" y="2229775"/>
              <a:ext cx="529775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7380312" y="2420888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483768" y="3933056"/>
            <a:ext cx="294358" cy="1308524"/>
            <a:chOff x="5220072" y="4797152"/>
            <a:chExt cx="294358" cy="1308524"/>
          </a:xfrm>
        </p:grpSpPr>
        <p:sp>
          <p:nvSpPr>
            <p:cNvPr id="19" name="Стрелка вправо 18"/>
            <p:cNvSpPr/>
            <p:nvPr/>
          </p:nvSpPr>
          <p:spPr>
            <a:xfrm rot="16200000">
              <a:off x="4896036" y="5121188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трелка вправо 26"/>
            <p:cNvSpPr/>
            <p:nvPr/>
          </p:nvSpPr>
          <p:spPr>
            <a:xfrm rot="4194647">
              <a:off x="5159230" y="5750477"/>
              <a:ext cx="494375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5220072" y="5445224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08104" y="4005064"/>
            <a:ext cx="533694" cy="864096"/>
            <a:chOff x="2094090" y="4869160"/>
            <a:chExt cx="533694" cy="864096"/>
          </a:xfrm>
        </p:grpSpPr>
        <p:sp>
          <p:nvSpPr>
            <p:cNvPr id="16" name="Стрелка вправо 15"/>
            <p:cNvSpPr/>
            <p:nvPr/>
          </p:nvSpPr>
          <p:spPr>
            <a:xfrm rot="12526847">
              <a:off x="2094090" y="5451674"/>
              <a:ext cx="471660" cy="21602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право 17"/>
            <p:cNvSpPr/>
            <p:nvPr/>
          </p:nvSpPr>
          <p:spPr>
            <a:xfrm rot="16200000">
              <a:off x="2159732" y="5193196"/>
              <a:ext cx="792088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411760" y="5517232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7" name="Рисунок 36" descr="11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02402">
            <a:off x="5535379" y="5545122"/>
            <a:ext cx="999106" cy="978275"/>
          </a:xfrm>
          <a:prstGeom prst="rect">
            <a:avLst/>
          </a:prstGeom>
        </p:spPr>
      </p:pic>
      <p:pic>
        <p:nvPicPr>
          <p:cNvPr id="38" name="Рисунок 37" descr="11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02402">
            <a:off x="2223010" y="5473114"/>
            <a:ext cx="999106" cy="97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85185E-6 L -0.68524 -0.50416 " pathEditMode="relative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111E-6 L 0.35452 -0.54584 " pathEditMode="relative" ptsTypes="AA">
                                      <p:cBhvr>
                                        <p:cTn id="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35434 -0.51458 " pathEditMode="relative" ptsTypes="AA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631</TotalTime>
  <Words>513</Words>
  <Application>Microsoft Office PowerPoint</Application>
  <PresentationFormat>Экран (4:3)</PresentationFormat>
  <Paragraphs>88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Calibri</vt:lpstr>
      <vt:lpstr>Century Gothic</vt:lpstr>
      <vt:lpstr>Garamond</vt:lpstr>
      <vt:lpstr>Times New Roman</vt:lpstr>
      <vt:lpstr>Verdana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79108218550</cp:lastModifiedBy>
  <cp:revision>71</cp:revision>
  <dcterms:created xsi:type="dcterms:W3CDTF">2016-02-13T08:48:36Z</dcterms:created>
  <dcterms:modified xsi:type="dcterms:W3CDTF">2021-12-22T14:32:11Z</dcterms:modified>
</cp:coreProperties>
</file>