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9" r:id="rId5"/>
    <p:sldId id="260" r:id="rId6"/>
    <p:sldId id="262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Части речи.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err="1" smtClean="0"/>
              <a:t>Класстер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147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Общие понятия.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2"/>
            <a:ext cx="8136904" cy="4997152"/>
          </a:xfrm>
        </p:spPr>
      </p:pic>
    </p:spTree>
    <p:extLst>
      <p:ext uri="{BB962C8B-B14F-4D97-AF65-F5344CB8AC3E}">
        <p14:creationId xmlns:p14="http://schemas.microsoft.com/office/powerpoint/2010/main" val="3001406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Вспоминаем и записываем части речи.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1600200"/>
            <a:ext cx="7128792" cy="4925144"/>
          </a:xfrm>
        </p:spPr>
      </p:pic>
    </p:spTree>
    <p:extLst>
      <p:ext uri="{BB962C8B-B14F-4D97-AF65-F5344CB8AC3E}">
        <p14:creationId xmlns:p14="http://schemas.microsoft.com/office/powerpoint/2010/main" val="1777348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мы знаем об имени существительном.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58180"/>
            <a:ext cx="7776864" cy="4567163"/>
          </a:xfrm>
        </p:spPr>
      </p:pic>
    </p:spTree>
    <p:extLst>
      <p:ext uri="{BB962C8B-B14F-4D97-AF65-F5344CB8AC3E}">
        <p14:creationId xmlns:p14="http://schemas.microsoft.com/office/powerpoint/2010/main" val="1549257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Имя прилагательное.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1600200"/>
            <a:ext cx="7776864" cy="4853136"/>
          </a:xfrm>
        </p:spPr>
      </p:pic>
    </p:spTree>
    <p:extLst>
      <p:ext uri="{BB962C8B-B14F-4D97-AF65-F5344CB8AC3E}">
        <p14:creationId xmlns:p14="http://schemas.microsoft.com/office/powerpoint/2010/main" val="2347830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Имя числительное.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8136904" cy="5174035"/>
          </a:xfrm>
        </p:spPr>
      </p:pic>
    </p:spTree>
    <p:extLst>
      <p:ext uri="{BB962C8B-B14F-4D97-AF65-F5344CB8AC3E}">
        <p14:creationId xmlns:p14="http://schemas.microsoft.com/office/powerpoint/2010/main" val="3936279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Глагол.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600200"/>
            <a:ext cx="8208912" cy="4925144"/>
          </a:xfrm>
        </p:spPr>
      </p:pic>
    </p:spTree>
    <p:extLst>
      <p:ext uri="{BB962C8B-B14F-4D97-AF65-F5344CB8AC3E}">
        <p14:creationId xmlns:p14="http://schemas.microsoft.com/office/powerpoint/2010/main" val="1676675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Местоимение.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00200"/>
            <a:ext cx="7920879" cy="4925144"/>
          </a:xfrm>
        </p:spPr>
      </p:pic>
    </p:spTree>
    <p:extLst>
      <p:ext uri="{BB962C8B-B14F-4D97-AF65-F5344CB8AC3E}">
        <p14:creationId xmlns:p14="http://schemas.microsoft.com/office/powerpoint/2010/main" val="23416199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30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Части речи.</vt:lpstr>
      <vt:lpstr>Общие понятия.</vt:lpstr>
      <vt:lpstr>Вспоминаем и записываем части речи.</vt:lpstr>
      <vt:lpstr>Что мы знаем об имени существительном.</vt:lpstr>
      <vt:lpstr>Имя прилагательное.</vt:lpstr>
      <vt:lpstr>Имя числительное.</vt:lpstr>
      <vt:lpstr>Глагол.</vt:lpstr>
      <vt:lpstr>Местоимение.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Части речи.</dc:title>
  <dc:creator>Галина</dc:creator>
  <cp:lastModifiedBy>Завуч К</cp:lastModifiedBy>
  <cp:revision>12</cp:revision>
  <dcterms:created xsi:type="dcterms:W3CDTF">2022-09-24T11:57:59Z</dcterms:created>
  <dcterms:modified xsi:type="dcterms:W3CDTF">2022-09-24T12:22:59Z</dcterms:modified>
</cp:coreProperties>
</file>