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9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F7A4DB-06FE-4651-BB68-E49115C050E5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6A786-777B-4371-A9AF-0782936D13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412D73C-0946-45FA-94E0-454B54975663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235DACC-E37D-4F09-8F67-CC0C03A9215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Admin\Downloads\1657194759_24-pibig-info-p-kartinki-detskie-dlya-fona-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12976"/>
            <a:ext cx="7741096" cy="1368152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Воспитатель МКДОУ «ЦРР-Д/С №5 «Дельфин»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Панова Ирина Николаевна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96752"/>
            <a:ext cx="82296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Презентация на тему: «Профессии»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\Downloads\1614849915_108-p-foni-dlya-detskikh-fotografii-1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23" y="0"/>
            <a:ext cx="916142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16633"/>
            <a:ext cx="842493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Профессия</a:t>
            </a:r>
            <a:r>
              <a:rPr lang="ru-RU" sz="1200" b="1" dirty="0"/>
              <a:t> </a:t>
            </a:r>
            <a:r>
              <a:rPr lang="ru-RU" sz="1200" dirty="0"/>
              <a:t>– это род трудовой деятельности, предполагающий наличие определенных теоретических знаний, которые подкрепляются рядом практических навыков, приобретенных путем целенаправленной подготовки и опыта работы.</a:t>
            </a:r>
            <a:br>
              <a:rPr lang="ru-RU" sz="1200" dirty="0"/>
            </a:br>
            <a:r>
              <a:rPr lang="ru-RU" sz="1200" dirty="0"/>
              <a:t>С точки зрения общества профессия – это система профессиональных задач, форм и видов профессиональной деятельности людей, которые могут обеспечить удовлетворение потребностей общества в достижении значимого результата, продукта. С точки зрения конкретного человека профессия – это деятельность, которая является источником его существования и средством личностной самореализации.</a:t>
            </a:r>
            <a:br>
              <a:rPr lang="ru-RU" sz="1200" dirty="0"/>
            </a:br>
            <a:r>
              <a:rPr lang="ru-RU" sz="1200" dirty="0"/>
              <a:t>Если рассматривать истоки слова «профессия», то необходимо обратиться к истории данного слова. Термин «профессия» происходит от латинского корня, который означает «говорить публично, объявлять, заявлять». Жители Древнего Рима называли словом «профессия» род занятия, которому человек посвящал всю свою жизнь и о котором заявлял публично. Профессия определяет, в какой сфере человек трудится, указывает на содержание его работы.</a:t>
            </a:r>
            <a:br>
              <a:rPr lang="ru-RU" sz="1200" dirty="0"/>
            </a:br>
            <a:r>
              <a:rPr lang="ru-RU" sz="1200" dirty="0"/>
              <a:t>В древности у первобытных людей не было определенного разделения труда, также в то время не было и столь большого разнообразия профессий. Каждому необходимо было заниматься различными видами деятельности самостоятельно. Первое разделение труда осуществлялось по половому признаку: мужской и женский. Мужская часть населения занималась трудоемкими, опасными видами деятельности, такими как охота, рыболовство, строительство, создание орудий труда и средств передвижения. В свою очередь, женская половина занималась домом, семьей и хранением семейного очага</a:t>
            </a:r>
            <a:r>
              <a:rPr lang="ru-RU" sz="1200" dirty="0" smtClean="0"/>
              <a:t>.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В настоящее время профессий очень много, перечесть их невозможно. Меняется жизнь – меняются профессии. Одни становятся невостребованными и исчезают, другие появляются. Например, повсеместная компьютеризация вытеснила такую профессию, как секретарь-машинист, но стала причиной возникновения профессии «программист», на смену ямщиков-извозчиков пришли современные водители такси. Причиной таких изменений является стремительное развитие науки, техники и электроники.</a:t>
            </a:r>
            <a:br>
              <a:rPr lang="ru-RU" sz="1200" dirty="0"/>
            </a:br>
            <a:r>
              <a:rPr lang="ru-RU" sz="1200" dirty="0"/>
              <a:t>Однако далеко не любой труд, выполняемый человеком, может считаться профессиональным. Если рассматривать присмотр за своим ребенком в домашних условиях, то эту деятельность нельзя назвать профессиональным трудом. А вот уход в детских учреждениях, который осуществляется определенно подготовленным человеком, считается профессиональным.</a:t>
            </a:r>
            <a:br>
              <a:rPr lang="ru-RU" sz="1200" dirty="0"/>
            </a:br>
            <a:r>
              <a:rPr lang="ru-RU" sz="1200" dirty="0"/>
              <a:t>Любой труд человека можно считать профессиональным, если выполняются определенные условия. Первое – это присутствие определенного уровня квалификации, которая подтверждается мастерством человека. Вторым условием является то, что профессиональный труд человека должен приносить определенный доход.</a:t>
            </a:r>
            <a:br>
              <a:rPr lang="ru-RU" sz="1200" dirty="0"/>
            </a:br>
            <a:r>
              <a:rPr lang="ru-RU" sz="1200" dirty="0"/>
              <a:t>Профессию человек приобретает в учреждениях высшего, среднего специального и профессионально-технического образования.</a:t>
            </a:r>
            <a:br>
              <a:rPr lang="ru-RU" sz="1200" dirty="0"/>
            </a:br>
            <a:r>
              <a:rPr lang="ru-RU" sz="1200" dirty="0"/>
              <a:t>Наличие профессии требует целенаправленного и систематизированного обучения, наработки опыта, сдачи ряда экзаменов. Подтверждается все дипломом об окончании учебного заведения с присвоением квалификации.</a:t>
            </a:r>
            <a:br>
              <a:rPr lang="ru-RU" sz="1200" dirty="0"/>
            </a:br>
            <a:r>
              <a:rPr lang="ru-RU" sz="1200" dirty="0"/>
              <a:t>Наименование профессии определяется характером и содержанием работы, служебными функциями, применяемыми орудиями или предметами труда. Многие профессии подразделяются на специальности.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Users\Admin\Downloads\1614643298_50-p-fon-detskii-sad-dlya-fotoshopa-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895" y="0"/>
            <a:ext cx="9155896" cy="6858000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Профессия- это , то чем человек занимается,</a:t>
            </a:r>
          </a:p>
          <a:p>
            <a:r>
              <a:rPr lang="ru-RU" dirty="0" smtClean="0"/>
              <a:t>По-другому это его работа.</a:t>
            </a:r>
            <a:endParaRPr lang="ru-RU" dirty="0"/>
          </a:p>
        </p:txBody>
      </p:sp>
      <p:pic>
        <p:nvPicPr>
          <p:cNvPr id="1035" name="Picture 11" descr="C:\Users\Admin\Downloads\depositphotos_144818487-stock-photo-set-icons-of-small-children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29153" b="29153"/>
          <a:stretch>
            <a:fillRect/>
          </a:stretch>
        </p:blipFill>
        <p:spPr bwMode="auto">
          <a:xfrm>
            <a:off x="2987824" y="188640"/>
            <a:ext cx="6068762" cy="4464497"/>
          </a:xfrm>
          <a:prstGeom prst="rect">
            <a:avLst/>
          </a:prstGeom>
          <a:noFill/>
        </p:spPr>
      </p:pic>
      <p:pic>
        <p:nvPicPr>
          <p:cNvPr id="1033" name="Picture 9" descr="C:\Users\Admin\Downloads\60327598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4104456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Admin\Downloads\a20281f3c897b53249cdd7d06edf40c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16632"/>
            <a:ext cx="3405865" cy="5301208"/>
          </a:xfrm>
          <a:prstGeom prst="rect">
            <a:avLst/>
          </a:prstGeom>
          <a:noFill/>
        </p:spPr>
      </p:pic>
      <p:pic>
        <p:nvPicPr>
          <p:cNvPr id="15362" name="Picture 2" descr="C:\Users\Admin\Downloads\700-n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85680"/>
            <a:ext cx="5472608" cy="651167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C:\Users\Admin\Downloads\1614805241_219-p-fon-dlya-prezentatsii-detskii-sad-2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25952"/>
          </a:xfrm>
          <a:prstGeom prst="rect">
            <a:avLst/>
          </a:prstGeom>
          <a:noFill/>
        </p:spPr>
      </p:pic>
      <p:pic>
        <p:nvPicPr>
          <p:cNvPr id="17411" name="Picture 3" descr="C:\Users\Admin\Downloads\1bd2dfe9f17729b7aaf10e1675001db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60648"/>
            <a:ext cx="5147474" cy="3425050"/>
          </a:xfrm>
          <a:prstGeom prst="rect">
            <a:avLst/>
          </a:prstGeom>
          <a:noFill/>
        </p:spPr>
      </p:pic>
      <p:pic>
        <p:nvPicPr>
          <p:cNvPr id="17410" name="Picture 2" descr="C:\Users\Admin\Downloads\ec15da78af63bba4ff78fa772535e09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683568" y="2996952"/>
            <a:ext cx="4397332" cy="293343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Admin\Downloads\1614805241_219-p-fon-dlya-prezentatsii-detskii-sad-2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8436" name="Picture 4" descr="C:\Users\Admin\Downloads\p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8092" y="188640"/>
            <a:ext cx="4534237" cy="3024336"/>
          </a:xfrm>
          <a:prstGeom prst="rect">
            <a:avLst/>
          </a:prstGeom>
          <a:noFill/>
        </p:spPr>
      </p:pic>
      <p:pic>
        <p:nvPicPr>
          <p:cNvPr id="18434" name="Picture 2" descr="C:\Users\Admin\Downloads\1505814458_576adb1f9f41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068960"/>
            <a:ext cx="4209790" cy="263532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ownloads\slide-1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72" y="165388"/>
            <a:ext cx="8202590" cy="614393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91</TotalTime>
  <Words>36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Справедливость</vt:lpstr>
      <vt:lpstr>Презентация на тему: «Профессии»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</cp:revision>
  <dcterms:created xsi:type="dcterms:W3CDTF">2022-09-23T16:32:48Z</dcterms:created>
  <dcterms:modified xsi:type="dcterms:W3CDTF">2022-09-23T18:04:43Z</dcterms:modified>
</cp:coreProperties>
</file>