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1D67FFF-0E28-4902-BA05-3C3FCFC15EB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0A21CAE-94DB-45E1-A25D-FB7879313E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share.php?url=https%3A%2F%2Fvsetreningi.ru%2Fschools%2Ftransport_mashinostroenie%2F&amp;image=https%3A%2F%2Fvsetreningi.ru%2Favatars%2Fobjects%2F2-952_1_6.jpg%3F166402103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onnect.ok.ru/offer?url=https%3A%2F%2Fvsetreningi.ru%2Fschools%2Ftransport_mashinostroenie%2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Презентация на тему: «Транспорт»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Подготовила: Воспитатель МКДОУ «ЦРР-Д/С №5 «Дельфин» </a:t>
            </a:r>
            <a:r>
              <a:rPr lang="ru-RU" dirty="0" smtClean="0"/>
              <a:t>П</a:t>
            </a:r>
            <a:r>
              <a:rPr lang="ru-RU" dirty="0" smtClean="0"/>
              <a:t>анова Ирина Николаевна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1619764745_12-phonoteka_org-p-fon-dlya-prezentatsii-detskaya-tematika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3154680"/>
          <a:ext cx="6096000" cy="54864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0">
                <a:tc>
                  <a:txBody>
                    <a:bodyPr/>
                    <a:lstStyle/>
                    <a:p>
                      <a:pPr fontAlgn="t"/>
                      <a:endParaRPr lang="ru-RU" u="none" strike="noStrike" dirty="0">
                        <a:solidFill>
                          <a:srgbClr val="808080"/>
                        </a:solidFill>
                        <a:hlinkClick r:id="rId3" tooltip="Поделиться ссылкой ВКонтакте"/>
                      </a:endParaRPr>
                    </a:p>
                    <a:p>
                      <a:pPr fontAlgn="t"/>
                      <a:r>
                        <a:rPr lang="ru-RU" dirty="0"/>
                        <a:t> </a:t>
                      </a:r>
                      <a:endParaRPr lang="ru-RU" u="none" strike="noStrike" dirty="0">
                        <a:solidFill>
                          <a:srgbClr val="808080"/>
                        </a:solidFill>
                        <a:hlinkClick r:id="rId4" tooltip="Поделиться ссылкой в Одноклассниках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504" y="2107253"/>
            <a:ext cx="8100392" cy="429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Транспорт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 — это одна из самых важных производственных отраслей, осуществляющая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перевозку грузов и пассажиров.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Roboto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Роль транспорта в экономике можно сравнить с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ролью кровеносной системы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 в организме человека — без постоянного перемещения людей, материальных ценностей и т.д. экономика не сможет существовать, как и человек без кровообращения.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Самыми востребованными на сегодня видами транспорта являются: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Roboto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автомобильный,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воздушный,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водный,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железнодорожный,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трубопроводный.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Каждый из видов транспорта имеет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свои преимущества и недостатки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, которые необходимо принимать во внимание при планировании перевозок.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Автомобильный транспорт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 является самым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мобильным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 — он позволяет организовать перевозку "от двери до двери", благодаря широкой сети автомобильных дорог. Но при этом автоперевозки являются одним из самых дорогостоящих вариантов доставки, а также имеют нарекания со стороны экологов.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Воздушный транспорт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 по праву считается самым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быстрым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. Но из-за высокой стоимости он применяется в основном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для перевозки пассажиров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, грузоперевозки — это скорее исключение, которое актуально для небольших грузов, а также для доставки в труднодоступные районы (север, горы и т.д.).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Водный транспорт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 делится на речной и морской. В отличие от воздушного — морской транспорт, из-за низкой скорости, более востребован в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грузовых перевозках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. На сегодняшний день он занимает наибольшую долю от мировых объёмов грузоперевозок.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Железнодорожный транспорт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 требует больших затрат на строительство железнодорожных путей, но зато может оперативно перевозить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большие объёмы грузов и множество пассажиров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. Во многих странах, например, в России, именно железнодорожный транспорт выполняет функции перевозки сырья, сельхозпродукции и других аналогичных товаров.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Самым необычным является 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трубопроводный транспорт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, который не обладает транспортными средствами, но приспособлен для поставок нефти и газа.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Ни один бизнес не может обойтись без транспортных услуг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: на производстве необходимо организовать доставку сырья и готовой продукции, в непроизводственном секторе — почтовые поставки. Даже чтобы сотрудники могли приехать на работу, нужно задействовать транспорт.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>Ввиду процессов глобализации, регионального и международного разделения труда роль транспортной отрасли в перспективе будет только возрастать.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Roboto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Admin\Downloads\CjumtZaGat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C:\Users\Admin\Downloads\transpor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6462184" cy="484663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Admin\Downloads\1619764745_12-phonoteka_org-p-fon-dlya-prezentatsii-detskaya-tematika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Автомобильный транспорт</a:t>
            </a:r>
            <a:endParaRPr lang="ru-RU" dirty="0"/>
          </a:p>
        </p:txBody>
      </p:sp>
      <p:pic>
        <p:nvPicPr>
          <p:cNvPr id="16386" name="Picture 2" descr="C:\Users\Admin\Downloads\16016410764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285" y="2133600"/>
            <a:ext cx="5822830" cy="43719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Admin\Downloads\1619764745_12-phonoteka_org-p-fon-dlya-prezentatsii-detskaya-tematika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Воздушный транспорт</a:t>
            </a:r>
            <a:endParaRPr lang="ru-RU" dirty="0"/>
          </a:p>
        </p:txBody>
      </p:sp>
      <p:pic>
        <p:nvPicPr>
          <p:cNvPr id="17410" name="Picture 2" descr="C:\Users\Admin\Downloads\maxresdefault (2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348880"/>
            <a:ext cx="7239000" cy="407193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Водный транспорт</a:t>
            </a:r>
            <a:endParaRPr lang="ru-RU" dirty="0"/>
          </a:p>
        </p:txBody>
      </p:sp>
      <p:pic>
        <p:nvPicPr>
          <p:cNvPr id="18434" name="Picture 2" descr="C:\Users\Admin\Downloads\2734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20044"/>
            <a:ext cx="7239000" cy="4826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Железнодорожный транспорт</a:t>
            </a:r>
            <a:endParaRPr lang="ru-RU" dirty="0"/>
          </a:p>
        </p:txBody>
      </p:sp>
      <p:pic>
        <p:nvPicPr>
          <p:cNvPr id="19458" name="Picture 2" descr="C:\Users\Admin\Downloads\IMG_89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20044"/>
            <a:ext cx="7239000" cy="4826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Users\Admin\Downloads\CjumtZaGat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Трубопроводный транспорт</a:t>
            </a:r>
            <a:endParaRPr lang="ru-RU" dirty="0"/>
          </a:p>
        </p:txBody>
      </p:sp>
      <p:pic>
        <p:nvPicPr>
          <p:cNvPr id="20482" name="Picture 2" descr="C:\Users\Admin\Downloads\truboprovody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44825"/>
            <a:ext cx="6192688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dmin\Downloads\0018-018-Spasibo-za-vnim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61</TotalTime>
  <Words>32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Презентация на тему: «Транспорт»</vt:lpstr>
      <vt:lpstr>Слайд 2</vt:lpstr>
      <vt:lpstr>Слайд 3</vt:lpstr>
      <vt:lpstr>Автомобильный транспорт</vt:lpstr>
      <vt:lpstr>Воздушный транспорт</vt:lpstr>
      <vt:lpstr>Водный транспорт</vt:lpstr>
      <vt:lpstr>Железнодорожный транспорт</vt:lpstr>
      <vt:lpstr>Трубопроводный транспорт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«Транспорт»</dc:title>
  <dc:creator>Admin</dc:creator>
  <cp:lastModifiedBy>Admin</cp:lastModifiedBy>
  <cp:revision>7</cp:revision>
  <dcterms:created xsi:type="dcterms:W3CDTF">2022-09-24T11:00:36Z</dcterms:created>
  <dcterms:modified xsi:type="dcterms:W3CDTF">2022-09-24T12:01:47Z</dcterms:modified>
</cp:coreProperties>
</file>