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7" r:id="rId3"/>
    <p:sldId id="257" r:id="rId4"/>
    <p:sldId id="260" r:id="rId5"/>
    <p:sldId id="275" r:id="rId6"/>
    <p:sldId id="272" r:id="rId7"/>
    <p:sldId id="276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6D6"/>
    <a:srgbClr val="250DB3"/>
    <a:srgbClr val="FD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2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500306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Без рук, без </a:t>
            </a:r>
            <a:r>
              <a:rPr lang="ru-RU" sz="4800" b="1" dirty="0" err="1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топорёнка</a:t>
            </a:r>
            <a:endParaRPr lang="ru-RU" sz="4800" b="1" dirty="0" smtClean="0">
              <a:ln w="19050">
                <a:solidFill>
                  <a:srgbClr val="00206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Построена избёнка.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5229200"/>
            <a:ext cx="2215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гнездо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802AC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r="14379"/>
          <a:stretch>
            <a:fillRect/>
          </a:stretch>
        </p:blipFill>
        <p:spPr bwMode="auto">
          <a:xfrm>
            <a:off x="2339752" y="1124744"/>
            <a:ext cx="5500726" cy="427523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3" y="0"/>
            <a:ext cx="9102607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03648" y="2276872"/>
            <a:ext cx="75243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928670"/>
            <a:ext cx="817884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b="1" dirty="0" smtClean="0"/>
              <a:t>      </a:t>
            </a:r>
            <a:r>
              <a:rPr lang="ru-RU" sz="3600" b="1" dirty="0" smtClean="0"/>
              <a:t>Миша и Саша пошли в рощу. В кустах </a:t>
            </a:r>
          </a:p>
          <a:p>
            <a:pPr algn="just"/>
            <a:r>
              <a:rPr lang="ru-RU" sz="3600" b="1" dirty="0" smtClean="0"/>
              <a:t>крушины они нашли гнездо. В гнезде</a:t>
            </a:r>
          </a:p>
          <a:p>
            <a:pPr algn="just"/>
            <a:r>
              <a:rPr lang="ru-RU" sz="3600" b="1" dirty="0" smtClean="0"/>
              <a:t>пищали птенцы.</a:t>
            </a:r>
            <a:endParaRPr lang="ru-RU" sz="3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4579" y="2559711"/>
            <a:ext cx="4214842" cy="32144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2132856"/>
            <a:ext cx="8388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         </a:t>
            </a:r>
            <a:r>
              <a:rPr lang="ru-RU" sz="3600" b="1" dirty="0" smtClean="0"/>
              <a:t>Над кустами кружилась и тревожно кричала птица. Она принесла пищу малышам. </a:t>
            </a:r>
          </a:p>
          <a:p>
            <a:pPr algn="just"/>
            <a:r>
              <a:rPr lang="ru-RU" sz="3600" b="1" dirty="0" smtClean="0"/>
              <a:t>       Ребята отошли от гнезда.</a:t>
            </a:r>
            <a:endParaRPr lang="ru-RU" sz="3600" b="1" dirty="0"/>
          </a:p>
        </p:txBody>
      </p:sp>
      <p:pic>
        <p:nvPicPr>
          <p:cNvPr id="6" name="Picture 5" descr="bird7-14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940" flipH="1">
            <a:off x="1042356" y="134844"/>
            <a:ext cx="2080603" cy="241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46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3342623" cy="299869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03648" y="4797152"/>
            <a:ext cx="2481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крушина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763" y="1484784"/>
            <a:ext cx="4002640" cy="2998116"/>
          </a:xfrm>
          <a:prstGeom prst="round2DiagRect">
            <a:avLst>
              <a:gd name="adj1" fmla="val 16667"/>
              <a:gd name="adj2" fmla="val 12448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868144" y="479715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роща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785794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214554"/>
            <a:ext cx="2618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Гн…</a:t>
            </a:r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2285992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гнёзда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928934"/>
            <a:ext cx="35718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пт…</a:t>
            </a:r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нцы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3571876"/>
            <a:ext cx="3331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прин…сла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857760"/>
            <a:ext cx="3661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м…</a:t>
            </a:r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лышам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2924944"/>
            <a:ext cx="27615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птенчик </a:t>
            </a:r>
            <a:endParaRPr lang="ru-RU" sz="4800" b="1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6248" y="3643314"/>
            <a:ext cx="16450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нёс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4008" y="4941168"/>
            <a:ext cx="36102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14546" y="221455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71736" y="2357430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51720" y="285293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86050" y="3571876"/>
            <a:ext cx="532518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57356" y="485776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28728" y="4214818"/>
            <a:ext cx="2893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п…</a:t>
            </a:r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щали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6248" y="4286256"/>
            <a:ext cx="18373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писк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785918" y="4214818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20" grpId="0"/>
      <p:bldP spid="25" grpId="0"/>
      <p:bldP spid="30" grpId="0"/>
      <p:bldP spid="31" grpId="0"/>
      <p:bldP spid="32" grpId="0"/>
      <p:bldP spid="39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45437" y="714356"/>
            <a:ext cx="27061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: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138" y="1571612"/>
            <a:ext cx="90008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4000" b="1" dirty="0" smtClean="0"/>
              <a:t>        Миша и Саша пошли в рощу. В кус-</a:t>
            </a:r>
          </a:p>
          <a:p>
            <a:pPr algn="just"/>
            <a:r>
              <a:rPr lang="ru-RU" sz="4000" b="1" dirty="0" err="1" smtClean="0"/>
              <a:t>тах</a:t>
            </a:r>
            <a:r>
              <a:rPr lang="ru-RU" sz="4000" b="1" dirty="0" smtClean="0"/>
              <a:t> крушины они нашли гнездо. В </a:t>
            </a:r>
            <a:r>
              <a:rPr lang="ru-RU" sz="4000" b="1" dirty="0" err="1" smtClean="0"/>
              <a:t>гнез</a:t>
            </a:r>
            <a:r>
              <a:rPr lang="ru-RU" sz="4000" b="1" dirty="0" smtClean="0"/>
              <a:t>-</a:t>
            </a:r>
          </a:p>
          <a:p>
            <a:pPr algn="just"/>
            <a:r>
              <a:rPr lang="ru-RU" sz="4000" b="1" dirty="0" smtClean="0"/>
              <a:t>де пищали птенцы.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3357562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      </a:t>
            </a:r>
            <a:r>
              <a:rPr lang="ru-RU" sz="4000" b="1" dirty="0" smtClean="0"/>
              <a:t>Над кустами кружилась и </a:t>
            </a:r>
            <a:r>
              <a:rPr lang="ru-RU" sz="4000" b="1" dirty="0" err="1" smtClean="0"/>
              <a:t>тревож</a:t>
            </a:r>
            <a:r>
              <a:rPr lang="ru-RU" sz="4000" b="1" dirty="0" smtClean="0"/>
              <a:t>-</a:t>
            </a:r>
          </a:p>
          <a:p>
            <a:pPr algn="just"/>
            <a:r>
              <a:rPr lang="ru-RU" sz="4000" b="1" dirty="0" smtClean="0"/>
              <a:t>но кричала птица. Она принесла пи-</a:t>
            </a:r>
          </a:p>
          <a:p>
            <a:pPr algn="just"/>
            <a:r>
              <a:rPr lang="ru-RU" sz="4000" b="1" dirty="0" err="1" smtClean="0"/>
              <a:t>щу</a:t>
            </a:r>
            <a:r>
              <a:rPr lang="ru-RU" sz="4000" b="1" dirty="0" smtClean="0"/>
              <a:t> малышам. </a:t>
            </a:r>
          </a:p>
          <a:p>
            <a:pPr algn="just"/>
            <a:r>
              <a:rPr lang="ru-RU" sz="4000" b="1" dirty="0" smtClean="0"/>
              <a:t>     Ребята отошли от гнезда.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857364"/>
            <a:ext cx="79330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они нашли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 кустах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крушины?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428736"/>
            <a:ext cx="65723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1.Куда пошли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Миша и Саша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838" y="2543224"/>
            <a:ext cx="4620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3.Кто пищал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 гнезде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5" y="3115343"/>
            <a:ext cx="82016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Кто кружился и тревожно кричал </a:t>
            </a:r>
          </a:p>
          <a:p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над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кустами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                                                  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1298" y="855897"/>
            <a:ext cx="1847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5" y="4149080"/>
            <a:ext cx="65222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она принесла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малышам?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838" y="4677612"/>
            <a:ext cx="47701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сделали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ребята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27311" y="4646835"/>
            <a:ext cx="2888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тошли 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183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 В. Яшкова</dc:creator>
  <cp:lastModifiedBy>user</cp:lastModifiedBy>
  <cp:revision>63</cp:revision>
  <dcterms:modified xsi:type="dcterms:W3CDTF">2019-04-03T18:31:02Z</dcterms:modified>
</cp:coreProperties>
</file>