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E0EAADA-87A6-418C-8A19-89203ED8AF21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EA9003E-66C0-42D7-A46F-AB187C4A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Иконы и иконописцы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3886200"/>
            <a:ext cx="4214842" cy="17526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ГБОУ № 604 Пушкинского района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Злодеева</a:t>
            </a:r>
            <a:r>
              <a:rPr lang="ru-RU" dirty="0" smtClean="0">
                <a:solidFill>
                  <a:schemeClr val="tx1"/>
                </a:solidFill>
              </a:rPr>
              <a:t> М.В.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Дионисий (1440-1502)</a:t>
            </a:r>
            <a:endParaRPr lang="ru-RU" dirty="0"/>
          </a:p>
        </p:txBody>
      </p:sp>
      <p:pic>
        <p:nvPicPr>
          <p:cNvPr id="4" name="Содержимое 3" descr="дионисий портре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9" y="1643050"/>
            <a:ext cx="4578568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Одигитрия</a:t>
            </a:r>
            <a:r>
              <a:rPr lang="ru-RU" dirty="0" smtClean="0"/>
              <a:t> смоленская</a:t>
            </a:r>
            <a:endParaRPr lang="ru-RU" dirty="0"/>
          </a:p>
        </p:txBody>
      </p:sp>
      <p:pic>
        <p:nvPicPr>
          <p:cNvPr id="4" name="Содержимое 3" descr="дионис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643050"/>
            <a:ext cx="4133593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Рождество пресвятой     богородицы </a:t>
            </a:r>
            <a:endParaRPr lang="ru-RU" dirty="0"/>
          </a:p>
        </p:txBody>
      </p:sp>
      <p:pic>
        <p:nvPicPr>
          <p:cNvPr id="4" name="Содержимое 3" descr="рождество пресвятой богородиц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643050"/>
            <a:ext cx="4071966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Воздвижение креста господня</a:t>
            </a:r>
            <a:endParaRPr lang="ru-RU" dirty="0"/>
          </a:p>
        </p:txBody>
      </p:sp>
      <p:pic>
        <p:nvPicPr>
          <p:cNvPr id="4" name="Содержимое 3" descr="воздвижение креста господн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4562503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Сретение господне</a:t>
            </a:r>
            <a:endParaRPr lang="ru-RU" dirty="0"/>
          </a:p>
        </p:txBody>
      </p:sp>
      <p:pic>
        <p:nvPicPr>
          <p:cNvPr id="4" name="Содержимое 3" descr="Сретение Господн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571612"/>
            <a:ext cx="4500594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Успение пресвятой богородицы</a:t>
            </a:r>
            <a:endParaRPr lang="ru-RU" dirty="0"/>
          </a:p>
        </p:txBody>
      </p:sp>
      <p:pic>
        <p:nvPicPr>
          <p:cNvPr id="4" name="Содержимое 3" descr="успение пресвятой богородиц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643050"/>
            <a:ext cx="4643470" cy="4286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Благовещение пресвятой богородицы</a:t>
            </a:r>
            <a:endParaRPr lang="ru-RU" dirty="0"/>
          </a:p>
        </p:txBody>
      </p:sp>
      <p:pic>
        <p:nvPicPr>
          <p:cNvPr id="4" name="Содержимое 3" descr="Благовещение пресвятой Богородиц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4481541" cy="45720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Архангел </a:t>
            </a:r>
            <a:r>
              <a:rPr lang="ru-RU" dirty="0" err="1" smtClean="0"/>
              <a:t>михаил</a:t>
            </a:r>
            <a:endParaRPr lang="ru-RU" dirty="0"/>
          </a:p>
        </p:txBody>
      </p:sp>
      <p:pic>
        <p:nvPicPr>
          <p:cNvPr id="4" name="Содержимое 3" descr="архангел михаи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571612"/>
            <a:ext cx="4348190" cy="45720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Владимирская божия матерь</a:t>
            </a:r>
            <a:endParaRPr lang="ru-RU" dirty="0"/>
          </a:p>
        </p:txBody>
      </p:sp>
      <p:pic>
        <p:nvPicPr>
          <p:cNvPr id="4" name="Содержимое 3" descr="владимирская икона Божьей матер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643050"/>
            <a:ext cx="4362477" cy="4714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«Будучи плодом молитвы, икона является и школой молитвы для тех, кто созерцает ее и молится перед ней. Всем своим духовным строем икона располагает к молитве. В то же время молитва выводит человека за пределы иконы, поставляя его перед лицом самого первообраза - Господа Иисуса Христа, Божией Матери, святого».</a:t>
            </a:r>
          </a:p>
          <a:p>
            <a:r>
              <a:rPr lang="ru-RU" b="1" i="1" smtClean="0"/>
              <a:t>Епископ Илларион (Алфеев)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 Нерукотворный</a:t>
            </a:r>
            <a:endParaRPr lang="ru-RU" dirty="0"/>
          </a:p>
        </p:txBody>
      </p:sp>
      <p:pic>
        <p:nvPicPr>
          <p:cNvPr id="4" name="Содержимое 3" descr="Спас Нерукотворны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857364"/>
            <a:ext cx="4857784" cy="43577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Феофан Грек (1340-1410)</a:t>
            </a:r>
            <a:endParaRPr lang="ru-RU" dirty="0"/>
          </a:p>
        </p:txBody>
      </p:sp>
      <p:pic>
        <p:nvPicPr>
          <p:cNvPr id="4" name="Содержимое 3" descr="феофан портре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928802"/>
            <a:ext cx="3910037" cy="4286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Иоанн Креститель</a:t>
            </a:r>
            <a:endParaRPr lang="ru-RU" dirty="0"/>
          </a:p>
        </p:txBody>
      </p:sp>
      <p:pic>
        <p:nvPicPr>
          <p:cNvPr id="4" name="Содержимое 3" descr="ф.Гре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68492" y="1609725"/>
            <a:ext cx="2416415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Андрей Рублёв (1360-1428)</a:t>
            </a:r>
            <a:endParaRPr lang="ru-RU" dirty="0"/>
          </a:p>
        </p:txBody>
      </p:sp>
      <p:pic>
        <p:nvPicPr>
          <p:cNvPr id="4" name="Содержимое 3" descr="андрей р портре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8533" y="1609725"/>
            <a:ext cx="3536333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Троица</a:t>
            </a:r>
            <a:endParaRPr lang="ru-RU" dirty="0"/>
          </a:p>
        </p:txBody>
      </p:sp>
      <p:pic>
        <p:nvPicPr>
          <p:cNvPr id="4" name="Содержимое 3" descr="троиц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643050"/>
            <a:ext cx="4429156" cy="42148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Даниил Чёрный (1350-1428)</a:t>
            </a:r>
            <a:endParaRPr lang="ru-RU" dirty="0"/>
          </a:p>
        </p:txBody>
      </p:sp>
      <p:pic>
        <p:nvPicPr>
          <p:cNvPr id="4" name="Содержимое 3" descr="портрет чёрны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714488"/>
            <a:ext cx="4214842" cy="43577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r>
              <a:rPr lang="ru-RU" dirty="0" err="1" smtClean="0"/>
              <a:t>Авраамово</a:t>
            </a:r>
            <a:r>
              <a:rPr lang="ru-RU" dirty="0" smtClean="0"/>
              <a:t> лоно</a:t>
            </a:r>
            <a:endParaRPr lang="ru-RU" dirty="0"/>
          </a:p>
        </p:txBody>
      </p:sp>
      <p:pic>
        <p:nvPicPr>
          <p:cNvPr id="4" name="Содержимое 3" descr="д.чёрны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714488"/>
            <a:ext cx="4857784" cy="4000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48</TotalTime>
  <Words>126</Words>
  <Application>Microsoft Office PowerPoint</Application>
  <PresentationFormat>Экран (4:3)</PresentationFormat>
  <Paragraphs>23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Иконы и иконописцы</vt:lpstr>
      <vt:lpstr>Слайд 2</vt:lpstr>
      <vt:lpstr>Спас Нерукотворный</vt:lpstr>
      <vt:lpstr>Феофан Грек (1340-1410)</vt:lpstr>
      <vt:lpstr>Иоанн Креститель</vt:lpstr>
      <vt:lpstr>Андрей Рублёв (1360-1428)</vt:lpstr>
      <vt:lpstr>         Троица</vt:lpstr>
      <vt:lpstr>Даниил Чёрный (1350-1428)</vt:lpstr>
      <vt:lpstr>   Авраамово лоно</vt:lpstr>
      <vt:lpstr>Дионисий (1440-1502)</vt:lpstr>
      <vt:lpstr>Одигитрия смоленская</vt:lpstr>
      <vt:lpstr>Рождество пресвятой     богородицы </vt:lpstr>
      <vt:lpstr>Воздвижение креста господня</vt:lpstr>
      <vt:lpstr>Сретение господне</vt:lpstr>
      <vt:lpstr>Успение пресвятой богородицы</vt:lpstr>
      <vt:lpstr>Благовещение пресвятой богородицы</vt:lpstr>
      <vt:lpstr>Архангел михаил</vt:lpstr>
      <vt:lpstr>Владимирская божия матерь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Иконы и иконописцы</dc:title>
  <dc:creator>ADMIN</dc:creator>
  <cp:lastModifiedBy>ADMIN</cp:lastModifiedBy>
  <cp:revision>22</cp:revision>
  <dcterms:created xsi:type="dcterms:W3CDTF">2022-06-10T13:34:32Z</dcterms:created>
  <dcterms:modified xsi:type="dcterms:W3CDTF">2022-06-11T10:16:31Z</dcterms:modified>
</cp:coreProperties>
</file>