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ДАНИЛ" initials="Д" lastIdx="1" clrIdx="0">
    <p:extLst>
      <p:ext uri="{19B8F6BF-5375-455C-9EA6-DF929625EA0E}">
        <p15:presenceInfo xmlns:p15="http://schemas.microsoft.com/office/powerpoint/2012/main" userId="ДАНИЛ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96" y="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1-20T23:27:05.080" idx="1">
    <p:pos x="6142" y="1940"/>
    <p:text/>
    <p:extLst>
      <p:ext uri="{C676402C-5697-4E1C-873F-D02D1690AC5C}">
        <p15:threadingInfo xmlns:p15="http://schemas.microsoft.com/office/powerpoint/2012/main" timeZoneBias="-2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39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6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37518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885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70421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85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121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23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181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598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934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974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308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710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142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065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BB452-A8D1-482A-9BA2-118C57FC4658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F8960BB-93E8-4851-944F-E02D5DC49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420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A7D7070-ED16-4188-938B-42B0B94567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7281" y="406396"/>
            <a:ext cx="6815669" cy="3022603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5000" b="1" dirty="0"/>
              <a:t>Александр Иванович Куприн</a:t>
            </a:r>
          </a:p>
          <a:p>
            <a:pPr algn="ctr"/>
            <a:r>
              <a:rPr lang="ru-RU" sz="3600" dirty="0"/>
              <a:t>(1870-1938 )</a:t>
            </a:r>
          </a:p>
          <a:p>
            <a:pPr algn="ctr"/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Внеклассного чтения в 6 КЛАССЕ</a:t>
            </a:r>
          </a:p>
          <a:p>
            <a:pPr algn="ctr"/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ПРОИЗВЕДЕНИЮ</a:t>
            </a:r>
          </a:p>
          <a:p>
            <a:pPr algn="ctr"/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«КУСТ СИРЕНИ»(1894 г)</a:t>
            </a:r>
          </a:p>
          <a:p>
            <a:pPr algn="ctr"/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РАЗРАБОТАЛА УЧИТЕЛЬ РУССКОГО ЯЗЫКА И ЛИТЕРАТУРЫ 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МОУ «СОШ 41» Г.САРАТОВА САРСЕНОВА А.В.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7A55E46-D024-4C2F-BDE4-A9B87E45FA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309" y="289170"/>
            <a:ext cx="5390906" cy="5701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F30634B-544E-487C-AACC-33E2F3487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86" y="3524737"/>
            <a:ext cx="3720123" cy="2610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95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153CCF-2A71-4ABB-9C74-82495D0E1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171399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dirty="0"/>
              <a:t>В 1906 г., спустя 12 лет после написания рассказа «Куст сирени» Куприным, американским писателем </a:t>
            </a:r>
            <a:r>
              <a:rPr lang="ru-RU" dirty="0" err="1"/>
              <a:t>О.Генри</a:t>
            </a:r>
            <a:r>
              <a:rPr lang="ru-RU" dirty="0"/>
              <a:t> была написана новелла «Дары волхвов»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43C46510-7CF0-499F-86D0-CBCC2454BE0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194" y="2354980"/>
            <a:ext cx="7700658" cy="433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307474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4E694B-95E8-446B-8BD3-BD6C890FB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настоящая любовь и взаимовыручка может спасти из любой ситуации.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682C12-9C5F-44E7-882B-5973E102EB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/>
              <a:t>Знаете ли вы случаи из жизни, когда люди жертвовали чем-то ради другого?</a:t>
            </a:r>
          </a:p>
          <a:p>
            <a:r>
              <a:rPr lang="ru-RU" sz="2800" dirty="0"/>
              <a:t>Что заставляет человека идти на такие поступки?</a:t>
            </a:r>
          </a:p>
          <a:p>
            <a:pPr marL="0" indent="0">
              <a:buNone/>
            </a:pPr>
            <a:r>
              <a:rPr lang="ru-RU" sz="2800" dirty="0"/>
              <a:t>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«Миром движет Любовь! Именно она заставляет Землю вертеться!»</a:t>
            </a:r>
          </a:p>
          <a:p>
            <a:pPr marL="0" indent="0" algn="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(Льюис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Кэррол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«Алиса в стране чудес».)</a:t>
            </a:r>
          </a:p>
        </p:txBody>
      </p:sp>
    </p:spTree>
    <p:extLst>
      <p:ext uri="{BB962C8B-B14F-4D97-AF65-F5344CB8AC3E}">
        <p14:creationId xmlns:p14="http://schemas.microsoft.com/office/powerpoint/2010/main" val="735854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A573B6-BF38-47E6-848A-2FD7C4AA0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Д/з: Прочитайте новеллу </a:t>
            </a:r>
            <a:r>
              <a:rPr lang="ru-RU" dirty="0" err="1"/>
              <a:t>О.Генри</a:t>
            </a:r>
            <a:r>
              <a:rPr lang="ru-RU" dirty="0"/>
              <a:t> и поразмышляйте, что общего в этих произведениях.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E299A5-C7C5-4783-BCEC-56173FAC23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750360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53634B-0174-4FBD-93E0-D98370ADB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7358" y="913279"/>
            <a:ext cx="3851411" cy="51169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CC017E-E9AB-492B-AE73-A66D93322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Любить — это прежде всего отдавать. 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Любить — значит чувства свои, как реку, 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весенней щедростью расплескать 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радость близкому человеку.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Любить — это только глаза открыть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сразу подумать еще с зарею: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Ну чем бы порадовать, одарить 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Того, кого любишь ты всей душою?!</a:t>
            </a:r>
          </a:p>
          <a:p>
            <a:pPr marL="0" indent="0" algn="r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Эдуард Асадов «Слово о любви»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ABEC9F0-EBBB-4F75-BA5E-7EF93E07D8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019" y="384419"/>
            <a:ext cx="4083538" cy="288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463634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A4F77C-A301-4704-8DF1-00CBD40E7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Поразмышляем о прочитанном….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0CD6F9-1BF5-4232-B425-B85A34908F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Понравилось ли вам прочитанное произведение?</a:t>
            </a:r>
          </a:p>
          <a:p>
            <a:r>
              <a:rPr lang="ru-RU" dirty="0"/>
              <a:t>Что больше всего запомнилось, что поразило?</a:t>
            </a:r>
          </a:p>
          <a:p>
            <a:r>
              <a:rPr lang="ru-RU" dirty="0"/>
              <a:t>Кто главные герои произведения?</a:t>
            </a:r>
          </a:p>
          <a:p>
            <a:r>
              <a:rPr lang="ru-RU" dirty="0"/>
              <a:t>Как раскрываются их характеры в самом начале?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471279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AF2F34-A683-4618-9C03-85D98A41C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текстом….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B5C1CC-9095-4574-9C41-B8DFF2979E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924" y="1758462"/>
            <a:ext cx="10809042" cy="4617301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Алмазов</a:t>
            </a:r>
          </a:p>
          <a:p>
            <a:pPr marL="0" indent="0">
              <a:buNone/>
            </a:pPr>
            <a:br>
              <a:rPr lang="ru-RU" sz="3200" dirty="0"/>
            </a:br>
            <a:r>
              <a:rPr lang="ru-RU" sz="3200" i="1" dirty="0"/>
              <a:t>«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Николай Евграфович Алмазов едва дождался, </a:t>
            </a:r>
          </a:p>
          <a:p>
            <a:pPr marL="0" indent="0">
              <a:buNone/>
            </a:pP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пока жена отворила ему двери, и, </a:t>
            </a:r>
          </a:p>
          <a:p>
            <a:pPr marL="0" indent="0">
              <a:buNone/>
            </a:pP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 снимая пальто, в фуражке прошел </a:t>
            </a:r>
          </a:p>
          <a:p>
            <a:pPr marL="0" indent="0">
              <a:buNone/>
            </a:pP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свой кабинет. Жена, как только увидела </a:t>
            </a:r>
          </a:p>
          <a:p>
            <a:pPr marL="0" indent="0">
              <a:buNone/>
            </a:pP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его насупившееся лицо со сдвинутыми бровями и нервно закушенной нижней губой, в ту же минуту поняла, что произошло очень большое несчастие...» 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980BD7C-1E1C-4B08-BAFD-198D116FE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381" y="150615"/>
            <a:ext cx="4366677" cy="4366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900950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5E4184-A538-48FB-9234-D51541A9F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«Алмазов, молодой небогатый офицер, слушал лекции в Академии генерального штаба и теперь только что вернулся оттуда. Он сегодня представлял профессору последнюю и самую трудную практическую работу — инструментальную съемку местности...»</a:t>
            </a:r>
            <a:endParaRPr lang="ru-RU" sz="2800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040C3D-25A6-477D-B914-BF079F3B5A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sz="2800" dirty="0"/>
              <a:t>Насколько важна была работа, которой занимался Алмазов?</a:t>
            </a:r>
          </a:p>
          <a:p>
            <a:r>
              <a:rPr lang="ru-RU" sz="2800" dirty="0"/>
              <a:t>Почему его ждала неудача?</a:t>
            </a:r>
          </a:p>
          <a:p>
            <a:r>
              <a:rPr lang="ru-RU" sz="2800" dirty="0"/>
              <a:t>Как он воспринял сложившуюся ситуацию?</a:t>
            </a:r>
          </a:p>
        </p:txBody>
      </p:sp>
    </p:spTree>
    <p:extLst>
      <p:ext uri="{BB962C8B-B14F-4D97-AF65-F5344CB8AC3E}">
        <p14:creationId xmlns:p14="http://schemas.microsoft.com/office/powerpoint/2010/main" val="2187820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B39B2-CDD8-4F7F-8D6B-9CC35F018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547" y="654705"/>
            <a:ext cx="4455001" cy="907859"/>
          </a:xfrm>
        </p:spPr>
        <p:txBody>
          <a:bodyPr/>
          <a:lstStyle/>
          <a:p>
            <a:r>
              <a:rPr lang="ru-RU" dirty="0"/>
              <a:t>Вера Алмазова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FAFEA9-CE1E-482F-BE37-191580C26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8796" y="1562564"/>
            <a:ext cx="8915400" cy="3777622"/>
          </a:xfrm>
        </p:spPr>
        <p:txBody>
          <a:bodyPr/>
          <a:lstStyle/>
          <a:p>
            <a:r>
              <a:rPr lang="ru-RU" dirty="0"/>
              <a:t>Опишите, как вы себе представляете </a:t>
            </a:r>
          </a:p>
          <a:p>
            <a:pPr marL="0" indent="0">
              <a:buNone/>
            </a:pPr>
            <a:r>
              <a:rPr lang="ru-RU" dirty="0"/>
              <a:t>жену Алмазова?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Как помогала Верочка в работе </a:t>
            </a:r>
          </a:p>
          <a:p>
            <a:pPr marL="0" indent="0">
              <a:buNone/>
            </a:pPr>
            <a:r>
              <a:rPr lang="ru-RU" dirty="0"/>
              <a:t>Николая?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«Но Верочка не давала ему падать духом и постоянно поддерживала в нем бодрость... Она приучилась встречать каждую неудачу с ясным, почти веселым лицом. Она отказывала себе во всем необходимом, чтобы создать для мужа хотя и дешевый, но все-таки необходимый для занятого головной работой человека комфорт. Она бывала, по мере необходимости, его переписчицей, чертежницей, чтицей, репетиторшей и памятной книжкой.»</a:t>
            </a:r>
            <a:endParaRPr lang="ru-RU" i="1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4DE8657C-1DAA-4BD9-ABAE-164DD04F7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691" y="115321"/>
            <a:ext cx="3753010" cy="306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15524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06B5B2-37A1-4B81-BC16-EDF4EEE62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Пятно на карте…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B709BB-F90A-4259-A84D-962E5AD7FB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Откуда появилось пятно на карте Алмазова?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он объяснил профессору, откуда оно взялось?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Поверил ли ему экзаменатор?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было решено сделать для решения спора между Алмазовым и профессором?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127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E8F124-B4E6-42AA-AAAC-74A9BC299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способна творить чудеса…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A864FD-2525-41D5-8547-73698D365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Как решила помочь Верочка в решение проблем с кустами на карте?</a:t>
            </a:r>
          </a:p>
          <a:p>
            <a:r>
              <a:rPr lang="ru-RU" dirty="0"/>
              <a:t>Что было заложено в ломбард для того, чтобы посадить кусты сирени?</a:t>
            </a:r>
          </a:p>
          <a:p>
            <a:r>
              <a:rPr lang="ru-RU" dirty="0"/>
              <a:t>Как встретил поздно ночью садовник чету Алмазовых?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«Напрасно Алмазов уговаривал жену отправиться домой. Она поехала вместе с мужем за город, все время, пока сажали кусты, горячо суетилась и мешала рабочим и только тогда согласилась ехать домой, когда удостоверилась, что дерн около кустов совершенно нельзя отличить от травы, покрывавшей всю </a:t>
            </a:r>
            <a:r>
              <a:rPr lang="ru-RU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седловинку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.»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133141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BC9C3A-B099-4F88-A71B-E830B2602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7283" y="335352"/>
            <a:ext cx="8911687" cy="1280890"/>
          </a:xfrm>
        </p:spPr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«…сирень теперь будет навсегда моим любимым цветком...»</a:t>
            </a:r>
            <a:endParaRPr lang="ru-RU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AEE41819-A50E-4E93-AD7F-554DAB3A59A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828" y="1616242"/>
            <a:ext cx="7036067" cy="503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5098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91</TotalTime>
  <Words>581</Words>
  <Application>Microsoft Office PowerPoint</Application>
  <PresentationFormat>Широкоэкранный</PresentationFormat>
  <Paragraphs>64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Century Gothic</vt:lpstr>
      <vt:lpstr>Times New Roman</vt:lpstr>
      <vt:lpstr>Wingdings</vt:lpstr>
      <vt:lpstr>Wingdings 3</vt:lpstr>
      <vt:lpstr>Легкий дым</vt:lpstr>
      <vt:lpstr>Презентация PowerPoint</vt:lpstr>
      <vt:lpstr>Презентация PowerPoint</vt:lpstr>
      <vt:lpstr>Поразмышляем о прочитанном…. </vt:lpstr>
      <vt:lpstr>Работа с текстом….</vt:lpstr>
      <vt:lpstr>«Алмазов, молодой небогатый офицер, слушал лекции в Академии генерального штаба и теперь только что вернулся оттуда. Он сегодня представлял профессору последнюю и самую трудную практическую работу — инструментальную съемку местности...»</vt:lpstr>
      <vt:lpstr>Вера Алмазова</vt:lpstr>
      <vt:lpstr>Пятно на карте… </vt:lpstr>
      <vt:lpstr>Любовь способна творить чудеса…</vt:lpstr>
      <vt:lpstr>«…сирень теперь будет навсегда моим любимым цветком...»</vt:lpstr>
      <vt:lpstr>В 1906 г., спустя 12 лет после написания рассказа «Куст сирени» Куприным, американским писателем О.Генри была написана новелла «Дары волхвов»</vt:lpstr>
      <vt:lpstr>Только настоящая любовь и взаимовыручка может спасти из любой ситуации. </vt:lpstr>
      <vt:lpstr>    Д/з: Прочитайте новеллу О.Генри и поразмышляйте, что общего в этих произведениях.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ДАНИЛ</dc:creator>
  <cp:lastModifiedBy>ДАНИЛ</cp:lastModifiedBy>
  <cp:revision>1</cp:revision>
  <dcterms:created xsi:type="dcterms:W3CDTF">2022-01-20T18:32:50Z</dcterms:created>
  <dcterms:modified xsi:type="dcterms:W3CDTF">2022-01-20T20:04:26Z</dcterms:modified>
</cp:coreProperties>
</file>