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64096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79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ll-mongolia.ru/wp-content/uploads/e/4/c/e4c60f97100fc36c4a01b647cf6505e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28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62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sy-files.ru/wp-content/uploads/2/b/6/2b62f53d90cbd2f400001c82c8faaa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622" y="980728"/>
            <a:ext cx="7248128" cy="543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197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ru-static.z-dn.net/files/dc9/b9bcc4033f0f490b96855f2dcef3d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7415"/>
            <a:ext cx="892899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14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fsd.multiurok.ru/html/2022/09/22/s_632bd3c743502/phpEZaZsF_VEUROCHOE-ZAYATIE-1_2-klassy-26_09_22_html_37aa6c0de35e710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10" y="3604960"/>
            <a:ext cx="3885534" cy="297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88640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 порой стоит только вспомнить советы или рассказы бабушки, чтобы справиться с той или иной задачей. </a:t>
            </a:r>
          </a:p>
          <a:p>
            <a:r>
              <a:rPr lang="ru-RU" b="1" dirty="0"/>
              <a:t>Задание для учащихся </a:t>
            </a:r>
            <a:endParaRPr lang="ru-RU" dirty="0"/>
          </a:p>
          <a:p>
            <a:r>
              <a:rPr lang="ru-RU" dirty="0"/>
              <a:t>Учитель читает историю о девочке Миле и ее бабушке, а на экране появляются картинки трех сервизов (столовый, чайный и кофейный) </a:t>
            </a:r>
            <a:r>
              <a:rPr lang="ru-RU" i="1" dirty="0"/>
              <a:t>(прилагаются). </a:t>
            </a:r>
            <a:endParaRPr lang="ru-RU" dirty="0"/>
          </a:p>
          <a:p>
            <a:r>
              <a:rPr lang="ru-RU" i="1" dirty="0"/>
              <a:t>Задание: Помогите Миле найти чайный сервиз, отметив его знаком ˅. Обоснуйте свой выбор.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48063" y="404665"/>
            <a:ext cx="36004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Вечером в субботу бабушка попросила Милу помочь ей накрыть стол к чаю. </a:t>
            </a:r>
          </a:p>
          <a:p>
            <a:r>
              <a:rPr lang="ru-RU" dirty="0"/>
              <a:t>– Мила, сегодня у нас будут гости. Принеси, пожалуйста, из серванта чайный сервиз, – попросила она. Мила подошла к серванту и задумалась – там стояло много красивой посуды. </a:t>
            </a:r>
          </a:p>
          <a:p>
            <a:r>
              <a:rPr lang="ru-RU" dirty="0"/>
              <a:t>– Какой же из сервизов чайный? – подумала девочка и вспомнила недавний разговор с бабушкой. – В кофейном сервизе чашки должны быть маленькими, а в столовом есть супница и глубокие тарелки. И Мила смело достала чайный сервиз.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281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hareslide.ru/img/thumbs/4f9ef6b341a9a1bbf396e1d1b4f02492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hareslide.ru/img/thumbs/4f9ef6b341a9a1bbf396e1d1b4f02492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hareslide.ru/img/thumbs/4f9ef6b341a9a1bbf396e1d1b4f02492-800x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shareslide.ru/img/thumbs/4f9ef6b341a9a1bbf396e1d1b4f02492-800x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3088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586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0.slide-share.ru/s_slide/e4bd8dbb88722c2627086df7e2785b6a/ea0eb9fd-6b35-4188-8ab9-753861d826c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337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resent5.com/presentation/d10e86e487979d59943e4d9b95463729/image-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3568"/>
            <a:ext cx="7344816" cy="55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753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culture.ru/images/f70cb04a-e240-55fb-b815-53a37f7170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292075" cy="621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470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177.centerstart.ru/sites/ds177.centerstart.ru/files/dir/news/img_user_file_560d1d106aff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39" y="62626"/>
            <a:ext cx="5832648" cy="437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8104" y="4437112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Раскрытая ладонь – символ</a:t>
            </a:r>
          </a:p>
          <a:p>
            <a:r>
              <a:rPr lang="ru-RU" dirty="0"/>
              <a:t>доброты, уважения и помощи.</a:t>
            </a:r>
          </a:p>
          <a:p>
            <a:r>
              <a:rPr lang="ru-RU" dirty="0"/>
              <a:t>Сердце человека на</a:t>
            </a:r>
          </a:p>
          <a:p>
            <a:r>
              <a:rPr lang="ru-RU" dirty="0"/>
              <a:t>протянутой ладони –</a:t>
            </a:r>
          </a:p>
          <a:p>
            <a:r>
              <a:rPr lang="ru-RU" dirty="0"/>
              <a:t>олицетворяет доверие,</a:t>
            </a:r>
          </a:p>
          <a:p>
            <a:r>
              <a:rPr lang="ru-RU" dirty="0"/>
              <a:t>готовность прийти на помощь</a:t>
            </a:r>
          </a:p>
          <a:p>
            <a:r>
              <a:rPr lang="ru-RU" dirty="0"/>
              <a:t>и уважение к старшему</a:t>
            </a:r>
          </a:p>
          <a:p>
            <a:r>
              <a:rPr lang="ru-RU" dirty="0"/>
              <a:t>поколению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74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etkisuper.ru/wp-content/uploads/7/8/a/78a50ce62581f6e5781a915c03abc4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04448" cy="645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499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1.slide-share.ru/s_slide/f7274e666d660bb1edc4ff5062d5ea3d/56c9b451-06ef-4843-b651-65e6cceb959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3144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185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kdc-azei.ucoz.club/_si/0/237169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48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933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ahar.ru/wp-content/uploads/c/1/8/c18f9424146e48f7bcbb06735beaa85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8604448" cy="645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790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arfix.ru/wp-content/uploads/e/7/6/e7658fb96711ac3d69994da62a461dc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541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73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f2.ppt-online.org/files2/slide/i/Ign6rJ2KVU98OcXbhCi1eEjZS4p3azuyPqH7kT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32905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5761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41</TotalTime>
  <Words>183</Words>
  <Application>Microsoft Office PowerPoint</Application>
  <PresentationFormat>Экран (4:3)</PresentationFormat>
  <Paragraphs>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6-0138</dc:creator>
  <cp:lastModifiedBy>6-0138</cp:lastModifiedBy>
  <cp:revision>5</cp:revision>
  <dcterms:created xsi:type="dcterms:W3CDTF">2022-09-25T05:56:52Z</dcterms:created>
  <dcterms:modified xsi:type="dcterms:W3CDTF">2022-09-25T06:48:40Z</dcterms:modified>
</cp:coreProperties>
</file>