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4" r:id="rId2"/>
    <p:sldId id="269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39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 descr="Рисунок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17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11663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0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04664"/>
            <a:ext cx="769086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619" y="4365104"/>
            <a:ext cx="3024336" cy="223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518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hareslide.ru/img/thumbs/96e9905fccb097a16c18a6249953437d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5" y="260648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6" y="3429000"/>
            <a:ext cx="2411313" cy="321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0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zhevsk.ru/forums/icons/forum_pictures/005786/57863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6552728" cy="491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453650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8" y="94701"/>
            <a:ext cx="6300192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16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altin-lale.ru/wp-content/uploads/2021/08/UwSxQr_-JuQ-723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332"/>
            <a:ext cx="6768751" cy="670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99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hildrenart.ru/800/600/https/school.sosinphoto.com/ASSETS-CONTENT/uploads/2018/08/0009_den-znan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3650"/>
            <a:ext cx="8136904" cy="541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56992"/>
            <a:ext cx="570547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9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1179512"/>
            <a:ext cx="5200650" cy="756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132" y="3554303"/>
            <a:ext cx="3029322" cy="298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579" y="764704"/>
            <a:ext cx="2525875" cy="25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8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2" descr="https://theslide.ru/img/thumbs/c230bbfa1b59f51fc3bdc6fcff50d57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8269"/>
            <a:ext cx="8226425" cy="616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04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76" y="188640"/>
            <a:ext cx="8730940" cy="655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84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24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31520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1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5"/>
            <a:ext cx="9759950" cy="677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6" y="3717032"/>
            <a:ext cx="2105527" cy="300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7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orenburgkniga.ru/wp-content/uploads/4/4/0/4405bc8453c28c2d84f83c790563809f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s://avatars.mds.yandex.net/get-altay/367512/2a0000015b3ba355d770effd18dec34f1f8f/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93" y="312738"/>
            <a:ext cx="5068524" cy="38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orenburgkniga.ru/wp-content/uploads/4/4/0/4405bc8453c28c2d84f83c790563809f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4064866" cy="304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853440"/>
            <a:ext cx="3289534" cy="20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66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isnilos.su/uploads/image/1-sentyabrya-kartinki-2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624736" cy="662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66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1589"/>
            <a:ext cx="4968552" cy="611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82" y="1618641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980" y="4653136"/>
            <a:ext cx="28575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60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110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6-0138</dc:creator>
  <cp:lastModifiedBy>6-0138</cp:lastModifiedBy>
  <cp:revision>13</cp:revision>
  <dcterms:created xsi:type="dcterms:W3CDTF">2022-08-28T18:06:25Z</dcterms:created>
  <dcterms:modified xsi:type="dcterms:W3CDTF">2022-08-28T20:22:41Z</dcterms:modified>
</cp:coreProperties>
</file>