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0" r:id="rId3"/>
    <p:sldId id="262" r:id="rId4"/>
    <p:sldId id="273" r:id="rId5"/>
    <p:sldId id="274" r:id="rId6"/>
    <p:sldId id="258" r:id="rId7"/>
    <p:sldId id="260" r:id="rId8"/>
    <p:sldId id="259" r:id="rId9"/>
    <p:sldId id="261" r:id="rId10"/>
    <p:sldId id="272" r:id="rId11"/>
    <p:sldId id="267" r:id="rId12"/>
    <p:sldId id="265" r:id="rId13"/>
    <p:sldId id="266" r:id="rId14"/>
    <p:sldId id="271" r:id="rId15"/>
    <p:sldId id="275" r:id="rId16"/>
    <p:sldId id="276" r:id="rId17"/>
    <p:sldId id="268" r:id="rId18"/>
    <p:sldId id="269" r:id="rId19"/>
    <p:sldId id="277" r:id="rId20"/>
    <p:sldId id="263" r:id="rId21"/>
    <p:sldId id="264" r:id="rId22"/>
    <p:sldId id="278" r:id="rId23"/>
    <p:sldId id="257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02" autoAdjust="0"/>
  </p:normalViewPr>
  <p:slideViewPr>
    <p:cSldViewPr>
      <p:cViewPr varScale="1">
        <p:scale>
          <a:sx n="102" d="100"/>
          <a:sy n="102" d="100"/>
        </p:scale>
        <p:origin x="18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301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484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11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467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332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45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159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81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75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6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887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54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82"/>
            <a:ext cx="9120748" cy="6828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174" y="620688"/>
            <a:ext cx="7772400" cy="1470025"/>
          </a:xfrm>
        </p:spPr>
        <p:txBody>
          <a:bodyPr/>
          <a:lstStyle/>
          <a:p>
            <a:r>
              <a:rPr lang="ru-RU" dirty="0" smtClean="0"/>
              <a:t>Музыкальные духовые инструменты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237312"/>
            <a:ext cx="6400800" cy="43204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2022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1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8424" y="5445224"/>
            <a:ext cx="298376" cy="6809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/>
          <a:lstStyle/>
          <a:p>
            <a:r>
              <a:rPr lang="ru-RU" dirty="0" smtClean="0"/>
              <a:t>           ДЕРЕВЯННЫЕ ДУХОВЫЕ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147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БЛОК-ФЛЕЙТА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398103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3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ФЛЕЙТА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077072"/>
            <a:ext cx="45182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Чудесная трубочка,</a:t>
            </a:r>
          </a:p>
          <a:p>
            <a:r>
              <a:rPr lang="ru-RU" sz="2400" b="1" dirty="0"/>
              <a:t>Не простая дудочка,</a:t>
            </a:r>
          </a:p>
          <a:p>
            <a:r>
              <a:rPr lang="ru-RU" sz="2400" b="1" dirty="0"/>
              <a:t>Бывает золотой, фарфоровой, костяной,</a:t>
            </a:r>
          </a:p>
          <a:p>
            <a:r>
              <a:rPr lang="ru-RU" sz="2400" b="1" dirty="0"/>
              <a:t>Изумительно поёт</a:t>
            </a:r>
            <a:r>
              <a:rPr lang="ru-RU" sz="2400" b="1" dirty="0" smtClean="0"/>
              <a:t>,</a:t>
            </a:r>
            <a:endParaRPr lang="ru-RU" sz="2400" b="1" dirty="0"/>
          </a:p>
          <a:p>
            <a:r>
              <a:rPr lang="ru-RU" sz="2400" b="1" dirty="0"/>
              <a:t>Всех в концертный зал зовёт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10244" name="Picture 4" descr="C:\Users\Ded\Downloads\дудка png (1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367240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980728"/>
            <a:ext cx="806708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85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 descr="G:\вальс\рисунок флейтис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876"/>
            <a:ext cx="9145862" cy="6833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80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1143000"/>
          </a:xfrm>
        </p:spPr>
        <p:txBody>
          <a:bodyPr/>
          <a:lstStyle/>
          <a:p>
            <a:r>
              <a:rPr lang="ru-RU" dirty="0" smtClean="0"/>
              <a:t>ГОБОЙ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27484"/>
            <a:ext cx="5430516" cy="543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83559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787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КЛАРНЕТ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187220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6"/>
          <a:stretch/>
        </p:blipFill>
        <p:spPr bwMode="auto">
          <a:xfrm>
            <a:off x="4212403" y="1268760"/>
            <a:ext cx="4914959" cy="479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477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89240"/>
            <a:ext cx="8229600" cy="1143000"/>
          </a:xfrm>
        </p:spPr>
        <p:txBody>
          <a:bodyPr/>
          <a:lstStyle/>
          <a:p>
            <a:pPr algn="l"/>
            <a:r>
              <a:rPr lang="ru-RU" dirty="0" smtClean="0"/>
              <a:t>ФАГОТ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" y="17802"/>
            <a:ext cx="4757241" cy="506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390" y="1628800"/>
            <a:ext cx="438261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719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САКСОФОН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482" y="1340768"/>
            <a:ext cx="3650554" cy="5301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140968"/>
            <a:ext cx="4104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Он трубе и дудке брат,</a:t>
            </a:r>
          </a:p>
          <a:p>
            <a:r>
              <a:rPr lang="ru-RU" sz="2800" dirty="0"/>
              <a:t> Только важен и горбат.</a:t>
            </a:r>
          </a:p>
          <a:p>
            <a:r>
              <a:rPr lang="ru-RU" sz="2800" dirty="0"/>
              <a:t> В джаз ужасно он </a:t>
            </a:r>
            <a:r>
              <a:rPr lang="ru-RU" sz="2800" dirty="0" smtClean="0"/>
              <a:t>  влюблён</a:t>
            </a:r>
            <a:r>
              <a:rPr lang="ru-RU" sz="2800" dirty="0"/>
              <a:t>,</a:t>
            </a:r>
          </a:p>
          <a:p>
            <a:r>
              <a:rPr lang="ru-RU" sz="2800" dirty="0"/>
              <a:t> И зовётся  саксофон</a:t>
            </a:r>
          </a:p>
        </p:txBody>
      </p:sp>
    </p:spTree>
    <p:extLst>
      <p:ext uri="{BB962C8B-B14F-4D97-AF65-F5344CB8AC3E}">
        <p14:creationId xmlns:p14="http://schemas.microsoft.com/office/powerpoint/2010/main" val="5428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628800"/>
            <a:ext cx="1440160" cy="252028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70385"/>
            <a:ext cx="6804248" cy="680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0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060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55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ТРУБА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1" y="1700808"/>
            <a:ext cx="644812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4365104"/>
            <a:ext cx="3150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Голос громкий, голос яркий</a:t>
            </a:r>
          </a:p>
          <a:p>
            <a:r>
              <a:rPr lang="ru-RU" dirty="0"/>
              <a:t>Посмотрите на меня.</a:t>
            </a:r>
          </a:p>
          <a:p>
            <a:r>
              <a:rPr lang="ru-RU" dirty="0"/>
              <a:t>Я блещу на солнце ярко</a:t>
            </a:r>
          </a:p>
          <a:p>
            <a:r>
              <a:rPr lang="ru-RU" dirty="0"/>
              <a:t>И зовут меня труба.</a:t>
            </a:r>
          </a:p>
        </p:txBody>
      </p:sp>
    </p:spTree>
    <p:extLst>
      <p:ext uri="{BB962C8B-B14F-4D97-AF65-F5344CB8AC3E}">
        <p14:creationId xmlns:p14="http://schemas.microsoft.com/office/powerpoint/2010/main" val="251283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0330" y="1628800"/>
            <a:ext cx="499770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3972117" cy="182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31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ВАЛТОРНА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560840" cy="503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334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ТРОМБОН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4151640"/>
            <a:ext cx="3168352" cy="14570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7" name="Picture 5" descr="https://4.bp.blogspot.com/-wGRKRgckpyE/XD4iKgzNv4I/AAAAAAAAFDQ/co_yc2r2bJIIg6kKedymXsVBgNofEttygCLcBGAs/s1600/sourc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1" y="1772816"/>
            <a:ext cx="9050692" cy="509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80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32849"/>
            <a:ext cx="6984776" cy="5912115"/>
          </a:xfrm>
        </p:spPr>
      </p:pic>
    </p:spTree>
    <p:extLst>
      <p:ext uri="{BB962C8B-B14F-4D97-AF65-F5344CB8AC3E}">
        <p14:creationId xmlns:p14="http://schemas.microsoft.com/office/powerpoint/2010/main" val="48259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876256" cy="687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3096344" cy="85010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ТУБА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03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Викторина «Назови инструменты»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805781"/>
            <a:ext cx="3106688" cy="1553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3354529"/>
            <a:ext cx="2232248" cy="31297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4365104"/>
            <a:ext cx="2826740" cy="19790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602272">
            <a:off x="3484092" y="4209268"/>
            <a:ext cx="2900933" cy="16604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1818" y="1581144"/>
            <a:ext cx="3541314" cy="134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здесь лишнее?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5576" y="1739767"/>
            <a:ext cx="2625518" cy="23428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443342">
            <a:off x="5076056" y="1556792"/>
            <a:ext cx="2310584" cy="2194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2892" y="3921375"/>
            <a:ext cx="1932847" cy="20279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2040" y="3884180"/>
            <a:ext cx="1713009" cy="232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371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здесь лишнее?</a:t>
            </a:r>
            <a:endParaRPr lang="ru-RU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1560" y="1484784"/>
            <a:ext cx="1781428" cy="24949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753738" y="1925205"/>
            <a:ext cx="3229450" cy="2136543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4941168"/>
            <a:ext cx="3535986" cy="134733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84" y="4437112"/>
            <a:ext cx="2828789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525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16632"/>
            <a:ext cx="9099869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12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079902"/>
            <a:ext cx="8229600" cy="778098"/>
          </a:xfrm>
        </p:spPr>
        <p:txBody>
          <a:bodyPr/>
          <a:lstStyle/>
          <a:p>
            <a:r>
              <a:rPr lang="ru-RU" dirty="0" smtClean="0"/>
              <a:t>Пастуший рожок</a:t>
            </a:r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7250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37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8825" y="1629569"/>
            <a:ext cx="50863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64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МОРСКАЯ РАКУШКА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8072" y="1576546"/>
            <a:ext cx="8450325" cy="528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8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17" y="-35350"/>
            <a:ext cx="6029383" cy="68933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515"/>
            <a:ext cx="8229600" cy="74218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КАМЫШОВЫЙ СТЕБЕЛЬ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332037"/>
            <a:ext cx="361448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10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949280"/>
            <a:ext cx="8229600" cy="63894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АВЛОС (Греция)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00" y="0"/>
            <a:ext cx="9139945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2802"/>
            <a:ext cx="4211960" cy="3415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00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58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332656"/>
            <a:ext cx="2901008" cy="1224136"/>
          </a:xfrm>
        </p:spPr>
        <p:txBody>
          <a:bodyPr/>
          <a:lstStyle/>
          <a:p>
            <a:pPr algn="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свистулька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4826701" cy="394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727" y="3152550"/>
            <a:ext cx="3733273" cy="368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92342"/>
            <a:ext cx="3779912" cy="283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22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234"/>
            <a:ext cx="9144000" cy="6867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72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</TotalTime>
  <Words>109</Words>
  <Application>Microsoft Office PowerPoint</Application>
  <PresentationFormat>Экран (4:3)</PresentationFormat>
  <Paragraphs>35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Музыкальные духовые инструменты</vt:lpstr>
      <vt:lpstr>Презентация PowerPoint</vt:lpstr>
      <vt:lpstr>Пастуший рожок</vt:lpstr>
      <vt:lpstr>МОРСКАЯ РАКУШКА</vt:lpstr>
      <vt:lpstr>КАМЫШОВЫЙ СТЕБЕЛЬ</vt:lpstr>
      <vt:lpstr>АВЛОС (Греция)</vt:lpstr>
      <vt:lpstr>Презентация PowerPoint</vt:lpstr>
      <vt:lpstr>свистулька</vt:lpstr>
      <vt:lpstr>Презентация PowerPoint</vt:lpstr>
      <vt:lpstr>           ДЕРЕВЯННЫЕ ДУХОВЫЕ</vt:lpstr>
      <vt:lpstr>БЛОК-ФЛЕЙТА</vt:lpstr>
      <vt:lpstr>ФЛЕЙТА</vt:lpstr>
      <vt:lpstr>Презентация PowerPoint</vt:lpstr>
      <vt:lpstr>ГОБОЙ</vt:lpstr>
      <vt:lpstr>КЛАРНЕТ</vt:lpstr>
      <vt:lpstr>ФАГОТ</vt:lpstr>
      <vt:lpstr>САКСОФОН</vt:lpstr>
      <vt:lpstr>Презентация PowerPoint</vt:lpstr>
      <vt:lpstr>Презентация PowerPoint</vt:lpstr>
      <vt:lpstr>ТРУБА</vt:lpstr>
      <vt:lpstr>Презентация PowerPoint</vt:lpstr>
      <vt:lpstr>ВАЛТОРНА</vt:lpstr>
      <vt:lpstr>ТРОМБОН</vt:lpstr>
      <vt:lpstr>Презентация PowerPoint</vt:lpstr>
      <vt:lpstr>ТУБА</vt:lpstr>
      <vt:lpstr>Викторина «Назови инструменты»</vt:lpstr>
      <vt:lpstr>Что здесь лишнее?</vt:lpstr>
      <vt:lpstr>Что здесь лишнее?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</dc:title>
  <dc:creator>Ded</dc:creator>
  <cp:lastModifiedBy>Kent</cp:lastModifiedBy>
  <cp:revision>39</cp:revision>
  <dcterms:created xsi:type="dcterms:W3CDTF">2022-02-02T06:43:16Z</dcterms:created>
  <dcterms:modified xsi:type="dcterms:W3CDTF">2022-02-13T15:34:04Z</dcterms:modified>
</cp:coreProperties>
</file>