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3" roundtripDataSignature="AMtx7mgmdiIOQoPZfLaNpNQkOALv0F8d7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customschemas.google.com/relationships/presentationmetadata" Target="metadata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0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0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9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0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0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2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3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3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4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4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4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4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7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7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8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8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Relationship Id="rId4" Type="http://schemas.openxmlformats.org/officeDocument/2006/relationships/image" Target="../media/image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jpg"/><Relationship Id="rId4" Type="http://schemas.openxmlformats.org/officeDocument/2006/relationships/image" Target="../media/image8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142240" y="164308"/>
            <a:ext cx="4511040" cy="188976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 txBox="1"/>
          <p:nvPr>
            <p:ph type="ctrTitle"/>
          </p:nvPr>
        </p:nvSpPr>
        <p:spPr>
          <a:xfrm>
            <a:off x="142240" y="530384"/>
            <a:ext cx="4511040" cy="57880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4400"/>
              <a:t>Застывшая музыка</a:t>
            </a:r>
            <a:endParaRPr/>
          </a:p>
        </p:txBody>
      </p:sp>
      <p:sp>
        <p:nvSpPr>
          <p:cNvPr id="86" name="Google Shape;86;p1"/>
          <p:cNvSpPr txBox="1"/>
          <p:nvPr>
            <p:ph idx="1" type="subTitle"/>
          </p:nvPr>
        </p:nvSpPr>
        <p:spPr>
          <a:xfrm>
            <a:off x="142240" y="1126810"/>
            <a:ext cx="4531360" cy="4518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ru-RU"/>
              <a:t>Содружество муз в храме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"/>
          <p:cNvSpPr txBox="1"/>
          <p:nvPr>
            <p:ph idx="1" type="body"/>
          </p:nvPr>
        </p:nvSpPr>
        <p:spPr>
          <a:xfrm>
            <a:off x="269033" y="248751"/>
            <a:ext cx="5254689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/>
              <a:t>Архитектуру часто называют </a:t>
            </a:r>
            <a:r>
              <a:rPr b="1" i="1" lang="ru-RU"/>
              <a:t>застывшей музыкой</a:t>
            </a:r>
            <a:r>
              <a:rPr lang="ru-RU"/>
              <a:t>. Когда люди всматриваются в строгие очертания храмов, соборов, монастырей, любуются гармонией форм и красок, в их душе может возникнуть величественная, торжественная, уносящая от земной суеты музыка. </a:t>
            </a:r>
            <a:endParaRPr/>
          </a:p>
        </p:txBody>
      </p:sp>
      <p:pic>
        <p:nvPicPr>
          <p:cNvPr id="92" name="Google Shape;92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34230" y="248751"/>
            <a:ext cx="5988737" cy="4910764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2"/>
          <p:cNvSpPr txBox="1"/>
          <p:nvPr/>
        </p:nvSpPr>
        <p:spPr>
          <a:xfrm>
            <a:off x="5934230" y="5346441"/>
            <a:ext cx="6055607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Собор Святого Стефания в Вене, национальный символ Австрии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"/>
          <p:cNvSpPr txBox="1"/>
          <p:nvPr>
            <p:ph idx="1" type="body"/>
          </p:nvPr>
        </p:nvSpPr>
        <p:spPr>
          <a:xfrm>
            <a:off x="259702" y="267412"/>
            <a:ext cx="4648200" cy="312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Ритм стройных колонн античных храмов созвучен музыке ясной, спокойной. Острым формам и изломам готических соборов подходит музыка драматическая, напряжённая, устремлённая ввысь. </a:t>
            </a:r>
            <a:endParaRPr/>
          </a:p>
        </p:txBody>
      </p:sp>
      <p:pic>
        <p:nvPicPr>
          <p:cNvPr id="99" name="Google Shape;99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69159" y="351387"/>
            <a:ext cx="6646506" cy="4429896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3"/>
          <p:cNvSpPr txBox="1"/>
          <p:nvPr/>
        </p:nvSpPr>
        <p:spPr>
          <a:xfrm>
            <a:off x="5169157" y="4781283"/>
            <a:ext cx="664650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Парфенон – древнегреческий (античный) храм в Афинах</a:t>
            </a:r>
            <a:endParaRPr/>
          </a:p>
        </p:txBody>
      </p:sp>
      <p:pic>
        <p:nvPicPr>
          <p:cNvPr id="101" name="Google Shape;101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9702" y="3429000"/>
            <a:ext cx="4165600" cy="3124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3"/>
          <p:cNvSpPr txBox="1"/>
          <p:nvPr/>
        </p:nvSpPr>
        <p:spPr>
          <a:xfrm>
            <a:off x="4425302" y="5887616"/>
            <a:ext cx="4476102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Кёльнский собор – готический собор в г. Кёльн (Германия)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"/>
          <p:cNvSpPr txBox="1"/>
          <p:nvPr>
            <p:ph idx="1" type="body"/>
          </p:nvPr>
        </p:nvSpPr>
        <p:spPr>
          <a:xfrm>
            <a:off x="306355" y="370049"/>
            <a:ext cx="4844143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Средневековые готические соборы Европы словно парят над городом, как огромные великолепные корабли. Гигантские ажурные башни вот-вот проткнут небо своими острыми шпилями.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Внутреннее огромное пространство соборов украшено множеством скульптур, красочных окон с цветными стёклами (витражами), живописью и резьбой алтаря. Здесь торжественно и мощно звучит </a:t>
            </a:r>
            <a:r>
              <a:rPr i="1" lang="ru-RU"/>
              <a:t>орган</a:t>
            </a:r>
            <a:r>
              <a:rPr lang="ru-RU"/>
              <a:t>. </a:t>
            </a:r>
            <a:endParaRPr/>
          </a:p>
        </p:txBody>
      </p:sp>
      <p:pic>
        <p:nvPicPr>
          <p:cNvPr id="108" name="Google Shape;108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82209" y="235598"/>
            <a:ext cx="6503437" cy="4877578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4"/>
          <p:cNvSpPr txBox="1"/>
          <p:nvPr/>
        </p:nvSpPr>
        <p:spPr>
          <a:xfrm>
            <a:off x="5382209" y="5113176"/>
            <a:ext cx="6503437" cy="3732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Кёльнский собор внутри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73252" y="301657"/>
            <a:ext cx="7972639" cy="6254685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/>
        </p:nvSpPr>
        <p:spPr>
          <a:xfrm>
            <a:off x="513184" y="447869"/>
            <a:ext cx="3163077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Орган в Соборе Парижской Богоматери, клавишный духовой музыкальный инструмент. 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"/>
          <p:cNvSpPr txBox="1"/>
          <p:nvPr>
            <p:ph idx="1" type="body"/>
          </p:nvPr>
        </p:nvSpPr>
        <p:spPr>
          <a:xfrm>
            <a:off x="297023" y="351388"/>
            <a:ext cx="6393025" cy="29423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Русские православные храмы поражают строгостью форм, великолепием золотых куполов, переливами колоколов, гармонией с природой, а также внутренним убранством – росписью стен и потолков, иконами. Здесь можно услышать песнопения, которые исполняет церковный хор без музыкального сопровождения –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i="1" lang="ru-RU"/>
              <a:t>a capella. </a:t>
            </a:r>
            <a:endParaRPr/>
          </a:p>
        </p:txBody>
      </p:sp>
      <p:pic>
        <p:nvPicPr>
          <p:cNvPr id="121" name="Google Shape;121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8176" y="253249"/>
            <a:ext cx="4876800" cy="325374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6"/>
          <p:cNvSpPr txBox="1"/>
          <p:nvPr/>
        </p:nvSpPr>
        <p:spPr>
          <a:xfrm>
            <a:off x="7018176" y="3516320"/>
            <a:ext cx="48768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Церковь Вознесения в Коломенском</a:t>
            </a:r>
            <a:endParaRPr/>
          </a:p>
        </p:txBody>
      </p:sp>
      <p:pic>
        <p:nvPicPr>
          <p:cNvPr id="123" name="Google Shape;123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21374" y="3364116"/>
            <a:ext cx="4876800" cy="3252211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6"/>
          <p:cNvSpPr txBox="1"/>
          <p:nvPr/>
        </p:nvSpPr>
        <p:spPr>
          <a:xfrm>
            <a:off x="6298163" y="6010235"/>
            <a:ext cx="3872203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Храм Покрова на Нерли (Владимирская область)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"/>
          <p:cNvSpPr txBox="1"/>
          <p:nvPr>
            <p:ph idx="1" type="body"/>
          </p:nvPr>
        </p:nvSpPr>
        <p:spPr>
          <a:xfrm>
            <a:off x="390331" y="351389"/>
            <a:ext cx="5413310" cy="30776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В церковном богослужении все искусства тесно связаны друг с другом. Тексты священных книг и молитвы, хоровая и органная музыка, витражи и мозаики, иконы и фрески – всё подчинено созданию особого эмоционального состояния людей, пришедших в храм. </a:t>
            </a:r>
            <a:endParaRPr/>
          </a:p>
        </p:txBody>
      </p:sp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03641" y="191276"/>
            <a:ext cx="6111551" cy="4583663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/>
        </p:nvSpPr>
        <p:spPr>
          <a:xfrm>
            <a:off x="5803640" y="4862840"/>
            <a:ext cx="611155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Фрески Успенского собора в Москве</a:t>
            </a:r>
            <a:endParaRPr/>
          </a:p>
        </p:txBody>
      </p:sp>
      <p:pic>
        <p:nvPicPr>
          <p:cNvPr id="132" name="Google Shape;132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0331" y="3429000"/>
            <a:ext cx="4276465" cy="3209578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7"/>
          <p:cNvSpPr txBox="1"/>
          <p:nvPr/>
        </p:nvSpPr>
        <p:spPr>
          <a:xfrm>
            <a:off x="4666796" y="6260841"/>
            <a:ext cx="234982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Церковный хор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/>
              <a:t>Домашняя работа</a:t>
            </a:r>
            <a:endParaRPr/>
          </a:p>
        </p:txBody>
      </p:sp>
      <p:sp>
        <p:nvSpPr>
          <p:cNvPr id="139" name="Google Shape;139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ru-RU"/>
              <a:t>Добавьте в музыкальный словарь определения слов «орга́н» и «a capella»</a:t>
            </a:r>
            <a:endParaRPr/>
          </a:p>
          <a:p>
            <a:pPr indent="-228600" lvl="0" marL="2286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ru-RU"/>
              <a:t>Подберите изображения храмов (1–2) к музыкальным произведениям «Ave, Maria» Дж. Каччини (В. Вавилова) и «Богородице Дево, радуйся» П. И. Чайковского. По желанию напишите, почему вы выбрали именно эти примеры.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2021-04-02T19:06:46Z</dcterms:created>
  <dc:creator>eldoradosale12@outlook.com</dc:creator>
</cp:coreProperties>
</file>