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BAB95C-7B08-4C91-A91E-7E4C8A138D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A14A7A-67B2-4739-877F-7D483F1264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3A3F3A-DAD3-4A6C-9FE6-B93148F6F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6B631F-55B2-4E01-9A5E-CE27CEDEE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D7C5A9-8D97-487E-BBA8-A11EE5A3C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183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94FA3-11E5-42ED-86DC-E2E292159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8F9209-1475-4314-B788-D026082D9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E513CC-4FE3-4781-AC5D-25378EF62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9242F7-E671-4163-AAB7-CB9952AF3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ECCC6E-77BF-4F14-869A-AD535244B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997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DDC523B-67D7-439C-9BC2-6610D0E4B6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756AA7-231C-4547-A7A6-7A6CD972E4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147242-7C5B-4821-A75B-E92753EF9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87EC26-59BF-4EEF-A0C4-2814998E7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C1608E-BC8C-4C0D-A467-8D7B618A4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3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7820F-5CAC-4387-BB57-A1A29C880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ECDBDC-CFF6-4527-B40D-8F1814097D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82A03D-E96B-460D-B8FF-4EF2E4048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E82C49-DDC2-4B97-BB83-77BE9FF1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34B6FB-D002-43FA-BCCF-0928D0CB2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693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669CF-70FB-42E4-A346-A16C3EC95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3D1FC4-517A-4990-B49D-C6CFE4405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888B7A-8A05-4ADA-BDD7-BC0847C7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BE6A8D-AD2B-4DFE-92C7-AD58D122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288B75-880C-4941-AA8C-122EC204B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67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70069-5898-4D94-B375-80ABD2565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D744DE-0839-4106-8B7C-48AC73E835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9920BF0-C165-4AEC-B9C4-275935C3A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08476A-FABE-4B0E-9D6C-31D0B9D81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DDB017-78AF-4442-9C0D-B5FBEEF28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8334A8-F62C-4053-9C8A-81911C9BD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656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CE168-A8EB-4984-AF0F-15ABBF787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EB4ED2-0E6D-4294-8EEF-FA6CA1F53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712827-A796-4472-925F-6F4157400B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D0451BA-7826-4791-8871-8940A3AEBB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8BCA8F-4194-44B1-B1C4-9A7E275E52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1F3B99D-DC6E-430E-8538-EC22ECA3E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8D04091-5478-4FCB-BFFA-1C118955F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8989805-BFD5-4480-B516-3651D0003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59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A6C6FA-E994-4558-BA1D-40D3FB85A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46C131E-0F6B-4F5B-B27C-1A8A55C62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50D6D1-FF97-47ED-91AA-CFDF49611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59E7C5-A946-4410-A2B1-3D0E809E4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770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693CA4F-6A34-4BB9-A7B9-EE57494B8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E25D693-11F0-4E01-B560-F8A72FD56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E79004-25E5-4400-8012-DFF4BB50A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067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FBA03E-1E98-4D1C-A358-2F4BA5294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4D1AA2-80C4-4FED-BF18-AAD90C7DA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974FBB-48EE-4789-996E-47704D8E44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2CC618-A05A-4EF7-8CDC-BCB07C332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53F63E-4065-45F0-8F56-2A9EC6898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8156E8-19EC-4FC9-B713-AAABB0F9F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604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8F7A63-EA91-4E7F-9084-E0DC5FF28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0A6D33B-4140-4BC1-8AB2-CAB8A68636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D2BFCD-CD11-4EEB-9D53-42E81DE93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E9A68F-E427-4A76-8FE8-BDAD3D2A3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8B707B-BA06-49A0-A3D9-76BCA2F9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C3F3E07-4381-4CCB-BEF1-07473B665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67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1F10B-C1A7-4867-96DD-4318C42A2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EF584D-6548-435D-8B1B-77837D3B8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E16D0F-72E7-43DA-A8A2-4FF3F184D7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E0AEE-5DC8-47C0-BABF-6D6B6AFE8C26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F801C4-D9F8-41F2-BEB5-7C9DD5BC4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40C4D4-4849-4A1F-81C8-E7CBA1E940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91BF2-CAD3-49D4-A510-C87988F6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993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4CE8E6-5213-4E14-8164-3FE047ACA9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15963"/>
            <a:ext cx="9144000" cy="238760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Русская духовная музыка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E652FF-21C1-49EF-9A66-33F66D1F7F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2880" y="2926557"/>
            <a:ext cx="9144000" cy="1655762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Духовный концерт</a:t>
            </a:r>
          </a:p>
        </p:txBody>
      </p:sp>
    </p:spTree>
    <p:extLst>
      <p:ext uri="{BB962C8B-B14F-4D97-AF65-F5344CB8AC3E}">
        <p14:creationId xmlns:p14="http://schemas.microsoft.com/office/powerpoint/2010/main" val="2927529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A23AA9-A861-4BE8-9BD1-5B76DCA82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8368E2-AE49-492B-BCF5-C508EA6C3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Послушайте духовный концерт «Не </a:t>
            </a:r>
            <a:r>
              <a:rPr lang="ru-RU" dirty="0" err="1"/>
              <a:t>отвержи</a:t>
            </a:r>
            <a:r>
              <a:rPr lang="ru-RU" dirty="0"/>
              <a:t> мене во время старости»  М. Березовского. Напишите, какими средствами музыкальной выразительности композитор передаёт настроение музыки, выражает мысль произведения (какая мелодия, ритм, темп, динамика и т.д.)</a:t>
            </a:r>
          </a:p>
        </p:txBody>
      </p:sp>
    </p:spTree>
    <p:extLst>
      <p:ext uri="{BB962C8B-B14F-4D97-AF65-F5344CB8AC3E}">
        <p14:creationId xmlns:p14="http://schemas.microsoft.com/office/powerpoint/2010/main" val="3954110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3F1A9-771E-474C-AD38-A6D5C709B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Народная и духовная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613603-5942-4270-B18F-0CB152D5C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530985"/>
            <a:ext cx="6050280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Духовная музыка появилась на Руси вместе с принятием христианства. </a:t>
            </a:r>
            <a:endParaRPr lang="en-US" dirty="0"/>
          </a:p>
          <a:p>
            <a:pPr marL="0" indent="0" algn="just">
              <a:buNone/>
            </a:pPr>
            <a:r>
              <a:rPr lang="ru-RU" dirty="0"/>
              <a:t>На прошлом уроке мы рассматривали жанры народной музыки, одним из них был духовный стих. Это народная песня, но говорится в ней о библейских сюжетах. Такие песни могли петь только пожилые мужчины. </a:t>
            </a:r>
          </a:p>
          <a:p>
            <a:pPr marL="0" indent="0" algn="just">
              <a:buNone/>
            </a:pPr>
            <a:r>
              <a:rPr lang="ru-RU" dirty="0"/>
              <a:t>Но помимо народной музыки была и та, что исполнялась в церквях, духовная музыка.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6EDEF8-0ACE-4A2A-AE6E-522DFF770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464" y="1595756"/>
            <a:ext cx="4252976" cy="4381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1BB54F-6E22-4C62-8A43-12470DA1218A}"/>
              </a:ext>
            </a:extLst>
          </p:cNvPr>
          <p:cNvSpPr txBox="1"/>
          <p:nvPr/>
        </p:nvSpPr>
        <p:spPr>
          <a:xfrm>
            <a:off x="7268464" y="5987416"/>
            <a:ext cx="4252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Вид на </a:t>
            </a:r>
            <a:r>
              <a:rPr lang="ru-RU" dirty="0" err="1"/>
              <a:t>Чудов</a:t>
            </a:r>
            <a:r>
              <a:rPr lang="ru-RU" dirty="0"/>
              <a:t> монастырь Московского кремля. 1900-е гг.</a:t>
            </a:r>
          </a:p>
        </p:txBody>
      </p:sp>
    </p:spTree>
    <p:extLst>
      <p:ext uri="{BB962C8B-B14F-4D97-AF65-F5344CB8AC3E}">
        <p14:creationId xmlns:p14="http://schemas.microsoft.com/office/powerpoint/2010/main" val="171688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4D4C8-2108-4791-8E53-40B783887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Церковное пение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B08AEC-5A18-4218-B780-616E58617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Изначально в православии на Руси человеческий голос признавался единственным музыкальным инструментом, которым можно воплотить слово о Боге в музыке. Поэтому говоря о духовной русской музыке, мы подразумеваем вокальную музыку, пение. Церковное пение в древности было одноголосным, унисонным, мужским. Ещё одной отличительной чертой русской православной музыки является пение </a:t>
            </a:r>
            <a:r>
              <a:rPr lang="en-US" dirty="0"/>
              <a:t>a </a:t>
            </a:r>
            <a:r>
              <a:rPr lang="en-US" dirty="0" err="1"/>
              <a:t>capella</a:t>
            </a:r>
            <a:r>
              <a:rPr lang="ru-RU" dirty="0"/>
              <a:t>, то есть без инструментального сопровождения. </a:t>
            </a:r>
          </a:p>
        </p:txBody>
      </p:sp>
    </p:spTree>
    <p:extLst>
      <p:ext uri="{BB962C8B-B14F-4D97-AF65-F5344CB8AC3E}">
        <p14:creationId xmlns:p14="http://schemas.microsoft.com/office/powerpoint/2010/main" val="2982549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DA2A1-E372-449D-AE9B-D4DA04F24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Знаменный распев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3FEFF8-FA8F-44E5-8C0F-8A60C4E6B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7280" y="1825625"/>
            <a:ext cx="5176520" cy="4351338"/>
          </a:xfrm>
        </p:spPr>
        <p:txBody>
          <a:bodyPr>
            <a:normAutofit fontScale="92500" lnSpcReduction="20000"/>
          </a:bodyPr>
          <a:lstStyle/>
          <a:p>
            <a:pPr marL="0" indent="0" algn="r">
              <a:buNone/>
            </a:pPr>
            <a:r>
              <a:rPr lang="ru-RU" dirty="0"/>
              <a:t>Овладевая церковной музыкальной культурой, пришедшей на Русь из Византии, неизвестные создатели гимнов и </a:t>
            </a:r>
            <a:r>
              <a:rPr lang="ru-RU" dirty="0" err="1"/>
              <a:t>распевщики</a:t>
            </a:r>
            <a:r>
              <a:rPr lang="ru-RU" dirty="0"/>
              <a:t> не могли сразу запеть на чужом языке, поэтому они обогащали церковные песнопения родными русскими напевами, интонациями. Этот сплав народной русской культуры с иноземной, византийской, выразился в таком явлении, как знаменный распев, обладавший внутренней мощью, величественностью и строгостью.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33C049-84D9-4EA4-9BD4-EA51936F2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76" y="1603247"/>
            <a:ext cx="5353304" cy="41426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1CE031-A5A9-4BC7-9CAC-7002FBE0FE24}"/>
              </a:ext>
            </a:extLst>
          </p:cNvPr>
          <p:cNvSpPr txBox="1"/>
          <p:nvPr/>
        </p:nvSpPr>
        <p:spPr>
          <a:xfrm>
            <a:off x="519176" y="5745910"/>
            <a:ext cx="5353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Маковский В. Е. Певчие на клиросе. 1870 г.</a:t>
            </a:r>
          </a:p>
        </p:txBody>
      </p:sp>
    </p:spTree>
    <p:extLst>
      <p:ext uri="{BB962C8B-B14F-4D97-AF65-F5344CB8AC3E}">
        <p14:creationId xmlns:p14="http://schemas.microsoft.com/office/powerpoint/2010/main" val="3871340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982E67-041D-4E26-A685-5B8372D24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Знаменная нотация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46E387-9D77-4447-B582-F56D6ADDE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70025"/>
            <a:ext cx="3957320" cy="50228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Для записи древней церковной музыки на Руси употреблялась специальная нотация, которая называлась знаменной (от славянского слова знамя – знак). Записывали музыку </a:t>
            </a:r>
            <a:r>
              <a:rPr lang="ru-RU" dirty="0" err="1"/>
              <a:t>безлинейными</a:t>
            </a:r>
            <a:r>
              <a:rPr lang="ru-RU" dirty="0"/>
              <a:t> знаками. Позднее знаменная нотация получила название крюковой, по названию одного из главных её знаков – крюка.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933291-040B-4CDC-9C28-FE18170AA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205" y="1514793"/>
            <a:ext cx="7247458" cy="488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82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96A5F-4D96-4678-BC56-2EC55EC79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13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Крюковая нотация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771B463-A5B8-4505-B5C0-CB214AE79E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763" y="1192581"/>
            <a:ext cx="8090473" cy="4883734"/>
          </a:xfrm>
        </p:spPr>
      </p:pic>
    </p:spTree>
    <p:extLst>
      <p:ext uri="{BB962C8B-B14F-4D97-AF65-F5344CB8AC3E}">
        <p14:creationId xmlns:p14="http://schemas.microsoft.com/office/powerpoint/2010/main" val="1271607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CC3858-E658-4C4F-82CB-22FDC5BC5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365125"/>
            <a:ext cx="6085840" cy="1325563"/>
          </a:xfrm>
        </p:spPr>
        <p:txBody>
          <a:bodyPr/>
          <a:lstStyle/>
          <a:p>
            <a:pPr algn="ctr"/>
            <a:r>
              <a:rPr lang="ru-RU" dirty="0"/>
              <a:t>«Троица» в музыке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4E8E31-914F-459F-B4F6-6A54F23CC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1591945"/>
            <a:ext cx="6731000" cy="435133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В </a:t>
            </a:r>
            <a:r>
              <a:rPr lang="en-US" dirty="0"/>
              <a:t>XV </a:t>
            </a:r>
            <a:r>
              <a:rPr lang="ru-RU" dirty="0"/>
              <a:t>веке в русской иконописи развивается богословское учение о Троице, триедином Боге – Отце, Сыне, Святом духе. Самой известной иконой того времени стала «Троица» Андрея Рублёва, ученика русского святого Сергия Радонежского. В этот период появилась многоголосная церковная музыка. Как в народной многоголосной протяжной песне, три голоса церковных песнопений плавно текут, как три ленты, переплетаются и снова звучат параллельно.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1A3FF0-C741-45CB-864C-07B0FDF8C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520" y="716280"/>
            <a:ext cx="4382423" cy="54254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46DA5A-BE44-4540-8318-0881E2F594F0}"/>
              </a:ext>
            </a:extLst>
          </p:cNvPr>
          <p:cNvSpPr txBox="1"/>
          <p:nvPr/>
        </p:nvSpPr>
        <p:spPr>
          <a:xfrm>
            <a:off x="7462520" y="6141720"/>
            <a:ext cx="4382423" cy="37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А. Рублёв. Троица. Ок. 1425 г.</a:t>
            </a:r>
          </a:p>
        </p:txBody>
      </p:sp>
    </p:spTree>
    <p:extLst>
      <p:ext uri="{BB962C8B-B14F-4D97-AF65-F5344CB8AC3E}">
        <p14:creationId xmlns:p14="http://schemas.microsoft.com/office/powerpoint/2010/main" val="2446422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BBE58-AAB3-44E4-AD73-1D276268D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Духовный концерт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FDB392-BD0E-408E-89C2-05CD217D5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3788" y="1825625"/>
            <a:ext cx="8340011" cy="435133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В </a:t>
            </a:r>
            <a:r>
              <a:rPr lang="en-US" dirty="0"/>
              <a:t>XVII </a:t>
            </a:r>
            <a:r>
              <a:rPr lang="ru-RU" dirty="0"/>
              <a:t>веке русские музыканты знакомятся с музыкальной культурой Западной Европы. На Руси этого времени происходит «диалог двух культур» – старой, связанной с одноголосным, сдержанным и строгим знаменным пением, и новой, многоголосным </a:t>
            </a:r>
            <a:r>
              <a:rPr lang="ru-RU" dirty="0" err="1"/>
              <a:t>партесным</a:t>
            </a:r>
            <a:r>
              <a:rPr lang="ru-RU" dirty="0"/>
              <a:t> пением (от </a:t>
            </a:r>
            <a:r>
              <a:rPr lang="en-US" dirty="0" err="1"/>
              <a:t>partes</a:t>
            </a:r>
            <a:r>
              <a:rPr lang="en-US" dirty="0"/>
              <a:t> </a:t>
            </a:r>
            <a:r>
              <a:rPr lang="ru-RU" dirty="0"/>
              <a:t>– голоса), отличающимся энергией, красочностью, богатством звучания. </a:t>
            </a:r>
          </a:p>
          <a:p>
            <a:pPr marL="0" indent="0" algn="just">
              <a:buNone/>
            </a:pPr>
            <a:r>
              <a:rPr lang="ru-RU" dirty="0"/>
              <a:t>В </a:t>
            </a:r>
            <a:r>
              <a:rPr lang="en-US" dirty="0"/>
              <a:t>XVIII </a:t>
            </a:r>
            <a:r>
              <a:rPr lang="ru-RU" dirty="0"/>
              <a:t>веке в русской музыке появляется новый жанр – духовный концерт. Одно из самых значительных произведений этого жанра – духовный концерт Максима </a:t>
            </a:r>
            <a:r>
              <a:rPr lang="ru-RU" dirty="0" err="1"/>
              <a:t>Созонтьевича</a:t>
            </a:r>
            <a:r>
              <a:rPr lang="ru-RU" dirty="0"/>
              <a:t> Березовского (1745 – 1777) «Не </a:t>
            </a:r>
            <a:r>
              <a:rPr lang="ru-RU" dirty="0" err="1"/>
              <a:t>отвержи</a:t>
            </a:r>
            <a:r>
              <a:rPr lang="ru-RU" dirty="0"/>
              <a:t> мене во время старости». Примечательно, что это произведение было написано М. Березовским примерно в 16-18 лет, в то время, когда ему сопутствовал успех: его произведения исполнялись, ему оказывали внимание при царском дворце, впереди была учёба в Италии.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D17997-78C8-46D7-B75C-EC0B97240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04" y="1879050"/>
            <a:ext cx="2181111" cy="28720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D52849-EBC7-49A7-AC1F-271E1DC26358}"/>
              </a:ext>
            </a:extLst>
          </p:cNvPr>
          <p:cNvSpPr txBox="1"/>
          <p:nvPr/>
        </p:nvSpPr>
        <p:spPr>
          <a:xfrm>
            <a:off x="506104" y="4754768"/>
            <a:ext cx="218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М. С. Березовский</a:t>
            </a:r>
          </a:p>
        </p:txBody>
      </p:sp>
    </p:spTree>
    <p:extLst>
      <p:ext uri="{BB962C8B-B14F-4D97-AF65-F5344CB8AC3E}">
        <p14:creationId xmlns:p14="http://schemas.microsoft.com/office/powerpoint/2010/main" val="2635725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6146D77-A4F5-46E0-A4A6-873EF406A2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3102"/>
            <a:ext cx="6103776" cy="538386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Концерт «Не </a:t>
            </a:r>
            <a:r>
              <a:rPr lang="ru-RU" dirty="0" err="1"/>
              <a:t>отвержи</a:t>
            </a:r>
            <a:r>
              <a:rPr lang="ru-RU" dirty="0"/>
              <a:t> мене во время старости» написан на слова 70-го псалма Давида из Ветхого завета. Вот его современный перевод. </a:t>
            </a:r>
          </a:p>
          <a:p>
            <a:pPr marL="0" indent="0" algn="just">
              <a:buNone/>
            </a:pPr>
            <a:r>
              <a:rPr lang="ru-RU" i="1" dirty="0"/>
              <a:t>Не отвергни меня во время старости; когда будет оскудевать сила моя, не оставь меня. Ибо враги мои говорят против меня, и подстерегающие душу мою советуются между собою, говоря: «Бог оставил его; преследуйте и схватите его, ибо нет избавляющего». Боже! Не удаляйся от меня; Боже мой, поспеши на помощь мне.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289241-2815-4090-9704-76EC7845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102" y="220387"/>
            <a:ext cx="4209754" cy="56532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793B1E-B14B-403C-82D6-99E112295043}"/>
              </a:ext>
            </a:extLst>
          </p:cNvPr>
          <p:cNvSpPr txBox="1"/>
          <p:nvPr/>
        </p:nvSpPr>
        <p:spPr>
          <a:xfrm>
            <a:off x="7651102" y="5926885"/>
            <a:ext cx="4209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В. Денисов. Скорбь (Джотто). 1904 г.</a:t>
            </a:r>
          </a:p>
        </p:txBody>
      </p:sp>
    </p:spTree>
    <p:extLst>
      <p:ext uri="{BB962C8B-B14F-4D97-AF65-F5344CB8AC3E}">
        <p14:creationId xmlns:p14="http://schemas.microsoft.com/office/powerpoint/2010/main" val="2465601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644</Words>
  <Application>Microsoft Office PowerPoint</Application>
  <PresentationFormat>Широкоэкранный</PresentationFormat>
  <Paragraphs>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Русская духовная музыка</vt:lpstr>
      <vt:lpstr>Народная и духовная музыка</vt:lpstr>
      <vt:lpstr>Церковное пение</vt:lpstr>
      <vt:lpstr>Знаменный распев</vt:lpstr>
      <vt:lpstr>Знаменная нотация</vt:lpstr>
      <vt:lpstr>Крюковая нотация</vt:lpstr>
      <vt:lpstr>«Троица» в музыке</vt:lpstr>
      <vt:lpstr>Духовный концерт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духовная музыка</dc:title>
  <dc:creator>eldoradosale12@outlook.com</dc:creator>
  <cp:lastModifiedBy>eldoradosale12@outlook.com</cp:lastModifiedBy>
  <cp:revision>23</cp:revision>
  <dcterms:created xsi:type="dcterms:W3CDTF">2020-11-11T17:29:21Z</dcterms:created>
  <dcterms:modified xsi:type="dcterms:W3CDTF">2020-11-18T09:05:33Z</dcterms:modified>
</cp:coreProperties>
</file>