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2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368DDC-3A6D-40CA-A9E0-369F90CD67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924622-E38F-47AF-9715-50C785198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E7F741-1587-421C-8F52-ED5E91BBC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9B25EC-2C82-40FD-B325-EBCF1F537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478A09-1A62-46B0-A184-AF58BF79B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68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D7B26-0D65-439F-A193-5016870AE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1AF73BD-308F-4077-80E6-EB1A506A0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10CD71-ABBA-4505-83E4-8A1FFEFB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CC34BB-3B03-4795-8ACF-5412621FA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1B49D6-D3D3-430D-AAB5-5D2380A6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744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949EAB-E41C-444B-A0B4-8DD649D955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D268DD-288B-4F10-929E-1CD5F338E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3EC730-B609-4DF4-BBFF-503F8F166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1732A7-7FB9-4052-9513-897BD62D7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95916B-7556-4033-B21C-D107C5F40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87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29349-1CC5-4F60-A8EC-E0FA20FA2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68D273-0E2A-488D-8EF6-83213279B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01E46A-E20F-4EA1-A0A3-47FB78250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E264D8-E9A5-4230-8693-9C040324A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DE6FEA-C1DE-4D58-9019-AA0C25EE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14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35DEE-817F-45D9-A2BC-1B28E163C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C997A6-EF09-4216-97D3-0E6FF0EE0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A3B05-91F7-455C-88B6-8EE92CF7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B023CD-4CA7-4E64-9A8A-415EF40AC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E4C55D-192B-4997-92C3-499E2DE28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6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6806-FFE5-4D7B-BFC6-531862C6D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BCC16A-E63A-45C7-A3FD-6C6926D230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E6FEBE-820E-4B8C-ADCC-B046F753B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E1311F-7590-4F5D-8B3A-6F43C840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0FE0AA-BE64-4FCC-8E23-BD27922FD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D0D9B4-ECDD-4872-B20D-3919F5EA4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37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A1665-1C4E-4120-8B5D-DAA3B7AE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B3C01B-1AB3-4942-8872-EB87D0474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2A7072-E086-4573-B358-D483E9DF0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5D2D5A9-F5D5-4837-8332-C2417A304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810BC6-DF23-474C-822C-D7F40A98A3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207C838-3C58-4A4B-8832-609D12851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D15DFCE-6AB8-4D0B-A073-B0F5C89C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FEE0EB-07A3-49E0-B218-64CAFBAF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576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F9C21-F505-4A78-9263-71C4609A7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C20404-5A35-4DDD-96C1-232031332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F4B4BE4-D80B-48A6-AFD8-2FC8404CA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9786EF-E416-4DFF-8FA3-21F6C7A8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94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D166F4C-C0ED-4BF9-B98D-E7C2D733B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44136E-8D9A-4CE1-866F-5D1294D03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50BD57E-3732-4B57-AD7C-CB5E46169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5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4F521-3BE4-4BA5-A3C6-4A582D8A9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EB9481-316E-4552-AB0E-5098CDC91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0392C6-AA3A-49BC-A487-785DEB2F6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A11E72-9165-4A95-8886-B5528C55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E4152A-0605-49EB-90C4-8AD6EDD66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C212E87-1E20-49FD-A8EC-05235021D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52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1BF4B-F96D-4CF6-A3EC-5153EFBAE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6D6469-24E2-4800-A7B4-10F96628A4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65F609-D1D3-4D08-A9AF-C37192978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7F04D0-F718-4E20-B756-3F414BDB4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2AB1C3E-6077-4C64-BCFF-29D09626A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33F311E-3A28-4361-936E-E036CB7BA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489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C96F7-1400-463E-9E85-BDE24D16C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9F85E2-79ED-4D42-B10B-07CA9CA45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C57963-0A32-45A5-9F1B-9FF3E10950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7849F-6740-423B-B435-AFD1DD82EB61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EFAA89-461E-4CD2-8244-DD85FFB09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4E620E-8F09-477C-A5A3-39C1B3ADE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92C0A-4882-4EBE-AA82-E003B3FE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6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B00B9-4E68-445B-98D6-A5CE212DCC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«Мир художественной культуры Возрождения»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9E0309-B2AC-45F9-AF2D-01C4C217B4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22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5E726F3F-A6D8-492A-BDBF-3DF124BC3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545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908ACB-812C-4D5D-8EF7-E1074AFBB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821" y="253157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Питер Брейгель Старший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E69B421-0C94-456D-B2C4-22BCEDE7BDB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424" y="1578720"/>
            <a:ext cx="4175294" cy="500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43EB107B-1222-4458-AECF-FF09C516E19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21" y="1839977"/>
            <a:ext cx="6074846" cy="422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721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156D2-C982-4F5E-BB2C-2D205EA3F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«Времена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AE25CC-4072-4E02-85B6-2815C29ECB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40429" y="1481316"/>
            <a:ext cx="4209661" cy="5536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«Жатва»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200A2D-2C79-4ABC-B605-5F4ABBA38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8468" y="1647631"/>
            <a:ext cx="5181600" cy="36962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«Охотники на снегу»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5900C6CB-4367-4B6E-96F0-4C3A89EE4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44" y="2034997"/>
            <a:ext cx="5750401" cy="423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C0F17AD8-7B24-45AD-B11A-474E24661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526" y="2201312"/>
            <a:ext cx="5855090" cy="423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469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4ACE1-206F-44A1-8926-F1A53A8C0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0329" y="2402227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Питер Пауль Рубенс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4CCD8F-D27C-4728-8463-DE81F45C49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9D38F70-D340-460C-A7CF-CF9E8FDAC69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37" y="962704"/>
            <a:ext cx="4029269" cy="553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311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0A3AD-8C24-486B-AD9D-386F697F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0575" y="-9207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Альбрехт Дюрер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1DFFE495-2A35-430C-8423-35A21BFDD12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31" y="481166"/>
            <a:ext cx="4053689" cy="569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492EB346-769D-4EC6-B0E9-28CDB1BCA34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326" y="1701772"/>
            <a:ext cx="6210387" cy="400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908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CABBB-6140-4838-BF5A-D02E5954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-73414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Ганс Гольбейн Младший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F7971D-9AFB-4219-AB32-964CC6CA1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62665" y="1153820"/>
            <a:ext cx="5181600" cy="4351338"/>
          </a:xfrm>
        </p:spPr>
        <p:txBody>
          <a:bodyPr/>
          <a:lstStyle/>
          <a:p>
            <a:r>
              <a:rPr lang="ru-RU" dirty="0"/>
              <a:t>Портрет Генриха </a:t>
            </a:r>
            <a:r>
              <a:rPr lang="en-US" dirty="0"/>
              <a:t>VIII </a:t>
            </a:r>
            <a:endParaRPr lang="ru-RU" dirty="0"/>
          </a:p>
          <a:p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8D2A6081-C3ED-42E9-8B7F-FDEADE8AE41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09689"/>
            <a:ext cx="4120966" cy="500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D12F4F0B-6509-4DF9-8D75-087E73CEE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73" y="985869"/>
            <a:ext cx="4662374" cy="570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111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C5EE8-60EA-4492-A590-C8CC326B5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Рембрандт </a:t>
            </a:r>
            <a:r>
              <a:rPr lang="ru-RU" dirty="0" err="1"/>
              <a:t>Харменс</a:t>
            </a:r>
            <a:r>
              <a:rPr lang="ru-RU" dirty="0"/>
              <a:t> ван Рейн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9D5A96-2782-4D34-AB20-874B33C69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329053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«Портрет старика в красном»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AE9FC58D-2D8C-4036-8C2E-5B24072FC8F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08" y="1497038"/>
            <a:ext cx="5443345" cy="517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566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00EF325-4D1F-43F1-9E51-BCE7F2DD2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838" y="1540782"/>
            <a:ext cx="3752461" cy="2116818"/>
          </a:xfrm>
        </p:spPr>
        <p:txBody>
          <a:bodyPr/>
          <a:lstStyle/>
          <a:p>
            <a:pPr algn="ctr"/>
            <a:r>
              <a:rPr lang="ru-RU" dirty="0"/>
              <a:t>«Возвращение блудного сына»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328C87A5-3464-4795-BCF2-186A01267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162" y="0"/>
            <a:ext cx="571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339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01D364F-27D4-4A4B-8919-0F75DAFF1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Диего Веласкес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995004-A2A4-4F8C-9137-CEA5CD8E9F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05888"/>
            <a:ext cx="5049416" cy="46970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Портрет Филиппа </a:t>
            </a:r>
            <a:r>
              <a:rPr lang="en-US" dirty="0"/>
              <a:t>IV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9B2F6E0-B060-4DEF-A7B7-4DF31D6492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52318" y="1142028"/>
            <a:ext cx="5335555" cy="367069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Пряхи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2A0AB609-7F78-4F62-BAAF-AAE8EF5F2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64" y="1575594"/>
            <a:ext cx="5865923" cy="488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E3B4D9B2-6F34-406A-816E-A90EE5AC7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803" y="1742573"/>
            <a:ext cx="5873197" cy="472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412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DCE9861-A6E7-4C7A-BA22-4D1D3C66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A4B4E39-09C1-4BC0-9738-264DAC5DD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С. 94-101 – читать. </a:t>
            </a:r>
          </a:p>
          <a:p>
            <a:pPr algn="ctr"/>
            <a:r>
              <a:rPr lang="ru-RU" sz="3600" dirty="0"/>
              <a:t>Заполните в </a:t>
            </a:r>
            <a:r>
              <a:rPr lang="ru-RU" sz="3600" u="sng" dirty="0"/>
              <a:t>тетради таблицу </a:t>
            </a:r>
            <a:r>
              <a:rPr lang="ru-RU" sz="3600" b="1" dirty="0"/>
              <a:t>«Основные научные идеи, способствовавшие развитию новых взглядов на мир и общество».</a:t>
            </a:r>
          </a:p>
          <a:p>
            <a:pPr marL="0" indent="0" algn="ctr">
              <a:buNone/>
            </a:pPr>
            <a:r>
              <a:rPr lang="ru-RU" sz="3600" dirty="0"/>
              <a:t>Графы таблицы: </a:t>
            </a:r>
            <a:r>
              <a:rPr lang="ru-RU" sz="3600" i="1" dirty="0"/>
              <a:t>«Ученые и мыслители», «Страна», «Основные идеи и открытия», «На формирование каких новых взглядов они влияли».</a:t>
            </a:r>
          </a:p>
        </p:txBody>
      </p:sp>
    </p:spTree>
    <p:extLst>
      <p:ext uri="{BB962C8B-B14F-4D97-AF65-F5344CB8AC3E}">
        <p14:creationId xmlns:p14="http://schemas.microsoft.com/office/powerpoint/2010/main" val="2553548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F0506-C327-4965-A338-5B790B5A6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D7B8E5-B954-4D09-BC52-CB7B40A6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Расскажите, чем прославились У. Шекспир, М. Сервантес, Леонардо да Винчи, Микеланджело </a:t>
            </a:r>
            <a:r>
              <a:rPr lang="ru-RU" sz="4400" dirty="0" err="1"/>
              <a:t>Буонарроти</a:t>
            </a:r>
            <a:r>
              <a:rPr lang="ru-RU" sz="4400" dirty="0"/>
              <a:t>, Рафаэль Санти, П. Брейгель Старший, А. Дюрер </a:t>
            </a:r>
          </a:p>
        </p:txBody>
      </p:sp>
    </p:spTree>
    <p:extLst>
      <p:ext uri="{BB962C8B-B14F-4D97-AF65-F5344CB8AC3E}">
        <p14:creationId xmlns:p14="http://schemas.microsoft.com/office/powerpoint/2010/main" val="767659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81BA371-577A-4E28-A249-CC72BC7B7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57" y="2361876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Рождение новой европейской науки</a:t>
            </a:r>
          </a:p>
        </p:txBody>
      </p:sp>
    </p:spTree>
    <p:extLst>
      <p:ext uri="{BB962C8B-B14F-4D97-AF65-F5344CB8AC3E}">
        <p14:creationId xmlns:p14="http://schemas.microsoft.com/office/powerpoint/2010/main" val="2981610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2057C-6332-4907-BE8E-425737F29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7740" y="971616"/>
            <a:ext cx="7640216" cy="1239740"/>
          </a:xfrm>
        </p:spPr>
        <p:txBody>
          <a:bodyPr/>
          <a:lstStyle/>
          <a:p>
            <a:pPr algn="ctr"/>
            <a:r>
              <a:rPr lang="ru-RU" dirty="0"/>
              <a:t>Николай Коперник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5ED6A8-983F-473E-9195-66BB8A860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437" y="401199"/>
            <a:ext cx="4341132" cy="582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249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A6B12-4994-4D9E-8FCC-0957895BF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4306" cy="1325563"/>
          </a:xfrm>
        </p:spPr>
        <p:txBody>
          <a:bodyPr/>
          <a:lstStyle/>
          <a:p>
            <a:r>
              <a:rPr lang="ru-RU" dirty="0"/>
              <a:t>Джордано Бруно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99094CD-6946-4A15-8201-661A62C4C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065" y="177282"/>
            <a:ext cx="5596844" cy="622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44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A291B-B832-4A0F-B080-7A819A39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825482" cy="1325563"/>
          </a:xfrm>
        </p:spPr>
        <p:txBody>
          <a:bodyPr/>
          <a:lstStyle/>
          <a:p>
            <a:r>
              <a:rPr lang="ru-RU" dirty="0"/>
              <a:t>Галилео Галилей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923EAAE-06EB-4FFA-9456-630F3187E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863" y="1485414"/>
            <a:ext cx="7750968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026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D2826-AFE0-47D5-9E75-7017CA4F2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2562" y="365125"/>
            <a:ext cx="4141237" cy="1325563"/>
          </a:xfrm>
        </p:spPr>
        <p:txBody>
          <a:bodyPr/>
          <a:lstStyle/>
          <a:p>
            <a:r>
              <a:rPr lang="ru-RU" dirty="0"/>
              <a:t>Исаак Ньютон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33EC344-3D12-4C50-B82C-315F1FB1F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2" y="1513407"/>
            <a:ext cx="6780900" cy="516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698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A8F66-C9CF-493D-A504-2CF32D0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04" y="383786"/>
            <a:ext cx="4573555" cy="1325563"/>
          </a:xfrm>
        </p:spPr>
        <p:txBody>
          <a:bodyPr/>
          <a:lstStyle/>
          <a:p>
            <a:r>
              <a:rPr lang="ru-RU" dirty="0" err="1"/>
              <a:t>Блез</a:t>
            </a:r>
            <a:r>
              <a:rPr lang="ru-RU" dirty="0"/>
              <a:t> Паскаль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5684EA4-7780-4C40-A124-8EA8DC60F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181" y="606490"/>
            <a:ext cx="5330219" cy="598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915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3C818-AB67-4E67-9A53-1107A11FE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Фрэнсис Бэкон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D1952CC-E381-41DE-B025-0999399D7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677" y="121298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863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DDFD5-4AFC-4474-AB22-589F9147A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515" y="271819"/>
            <a:ext cx="3995057" cy="1325563"/>
          </a:xfrm>
        </p:spPr>
        <p:txBody>
          <a:bodyPr/>
          <a:lstStyle/>
          <a:p>
            <a:r>
              <a:rPr lang="ru-RU" dirty="0"/>
              <a:t>Рене Декарт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3B8A567-5E16-44C3-9EB4-AAF03BF71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50" y="503853"/>
            <a:ext cx="7020353" cy="58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990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48E46-DC72-47D0-AB03-2E487AF30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489" y="1825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Уильям Шекспир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EDC176-E1A9-486C-9C53-14F3D926CD0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8962" y="1261192"/>
            <a:ext cx="4338735" cy="548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5CDD727-CF71-466B-9E4D-2A60A1DBEF3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«Гамлет»</a:t>
            </a:r>
          </a:p>
          <a:p>
            <a:pPr algn="ctr"/>
            <a:r>
              <a:rPr lang="ru-RU" sz="4000" dirty="0"/>
              <a:t>«Отелло»</a:t>
            </a:r>
          </a:p>
          <a:p>
            <a:pPr algn="ctr"/>
            <a:r>
              <a:rPr lang="ru-RU" sz="4000" dirty="0"/>
              <a:t>«Король Лир»</a:t>
            </a:r>
          </a:p>
          <a:p>
            <a:pPr algn="ctr"/>
            <a:r>
              <a:rPr lang="ru-RU" sz="4000" dirty="0"/>
              <a:t>«Ромео и Джульетта»</a:t>
            </a:r>
          </a:p>
        </p:txBody>
      </p:sp>
    </p:spTree>
    <p:extLst>
      <p:ext uri="{BB962C8B-B14F-4D97-AF65-F5344CB8AC3E}">
        <p14:creationId xmlns:p14="http://schemas.microsoft.com/office/powerpoint/2010/main" val="605347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D8D282-FD33-4FC1-850E-3FF927928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31979" y="113198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Мигель Сервантес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B6C8F0-7F8F-4F87-A17A-7EFCB3CC0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52903" y="1353845"/>
            <a:ext cx="2356651" cy="1155184"/>
          </a:xfrm>
        </p:spPr>
        <p:txBody>
          <a:bodyPr/>
          <a:lstStyle/>
          <a:p>
            <a:r>
              <a:rPr lang="ru-RU" dirty="0"/>
              <a:t>«Дон Кихот»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EC770FA-BEE5-4D30-BA75-65F427C4C8A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375" y="643222"/>
            <a:ext cx="4128375" cy="584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B75398D-0513-48DC-933C-AB32B99A1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10" y="2025327"/>
            <a:ext cx="6532099" cy="435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77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7AC5F-AA33-4C12-9FA5-D337D3267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9678" y="1825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Леонардо да Винчи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282474A-202C-4762-AC66-EC2BB490147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07" y="801727"/>
            <a:ext cx="3934895" cy="569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E091E74-0219-44A7-9CAB-E271FAFD449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028" y="1473294"/>
            <a:ext cx="6287278" cy="489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708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22770DA-6611-4818-8CED-BC09538EE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34" y="-93307"/>
            <a:ext cx="3932237" cy="1600200"/>
          </a:xfrm>
        </p:spPr>
        <p:txBody>
          <a:bodyPr/>
          <a:lstStyle/>
          <a:p>
            <a:pPr algn="ctr"/>
            <a:r>
              <a:rPr lang="ru-RU" b="1" dirty="0"/>
              <a:t>«Мадонна с младенцем»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88576ACE-301D-4384-A198-517159554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2523" y="5306785"/>
            <a:ext cx="4453860" cy="57849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«Тайная вечеря»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0A41A9DA-9A77-47DD-A75F-D07D5CBBA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80" y="1698173"/>
            <a:ext cx="3861891" cy="579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C508CF72-CB50-411B-96F1-66FB676CB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204" y="1052025"/>
            <a:ext cx="7742498" cy="3900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46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694FA47-4480-41D2-AF84-E666D0FE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-194712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Микеланджело </a:t>
            </a:r>
            <a:r>
              <a:rPr lang="ru-RU" dirty="0" err="1"/>
              <a:t>Буонарроти</a:t>
            </a:r>
            <a:r>
              <a:rPr lang="ru-RU" dirty="0"/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FCA9FF-4EF0-4D94-814E-2CBC044F59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72274" y="125333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«Давид»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1689E3C-C260-49B5-A2D7-E7BD9A8A719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178" y="856736"/>
            <a:ext cx="3885790" cy="571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D141D01C-C118-4291-A0BD-0A5E47EE5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29" y="1950097"/>
            <a:ext cx="6060233" cy="404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047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D4FB40A-E15B-4539-992A-E8C98AB62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«Сотворение Адама»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4EF505F-26D2-4C14-BDEC-ACD25F117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47" y="1591639"/>
            <a:ext cx="11081657" cy="510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556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8E885E8-C8B8-4CA2-8B4A-523C10A5E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885" y="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Рафаэль Санти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64E63FC3-DBE7-4AB0-8375-C26D469147C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15" y="986893"/>
            <a:ext cx="4470918" cy="572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A51FF27A-C56F-4C9D-B9F5-E4BD7A7C568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114" y="1769685"/>
            <a:ext cx="5018315" cy="486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5">
            <a:extLst>
              <a:ext uri="{FF2B5EF4-FFF2-40B4-BE49-F238E27FC236}">
                <a16:creationId xmlns:a16="http://schemas.microsoft.com/office/drawing/2014/main" id="{64A13D82-A6CA-41D7-BCA3-A307F662B1EE}"/>
              </a:ext>
            </a:extLst>
          </p:cNvPr>
          <p:cNvSpPr txBox="1">
            <a:spLocks/>
          </p:cNvSpPr>
          <p:nvPr/>
        </p:nvSpPr>
        <p:spPr>
          <a:xfrm>
            <a:off x="7016621" y="986893"/>
            <a:ext cx="4402494" cy="782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«</a:t>
            </a:r>
            <a:r>
              <a:rPr lang="ru-RU" sz="4400" dirty="0"/>
              <a:t>Мадонна </a:t>
            </a:r>
            <a:r>
              <a:rPr lang="ru-RU" sz="4400" dirty="0" err="1"/>
              <a:t>Конестабиле</a:t>
            </a:r>
            <a:r>
              <a:rPr lang="ru-RU" sz="4400" dirty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090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204</Words>
  <Application>Microsoft Office PowerPoint</Application>
  <PresentationFormat>Широкоэкранный</PresentationFormat>
  <Paragraphs>44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«Мир художественной культуры Возрождения»</vt:lpstr>
      <vt:lpstr>Задание</vt:lpstr>
      <vt:lpstr>Уильям Шекспир</vt:lpstr>
      <vt:lpstr>Мигель Сервантес</vt:lpstr>
      <vt:lpstr>Леонардо да Винчи</vt:lpstr>
      <vt:lpstr>«Мадонна с младенцем»</vt:lpstr>
      <vt:lpstr>Микеланджело Буонарроти </vt:lpstr>
      <vt:lpstr>«Сотворение Адама»</vt:lpstr>
      <vt:lpstr>Рафаэль Санти</vt:lpstr>
      <vt:lpstr>Презентация PowerPoint</vt:lpstr>
      <vt:lpstr>Питер Брейгель Старший</vt:lpstr>
      <vt:lpstr>«Времена года»</vt:lpstr>
      <vt:lpstr>Питер Пауль Рубенс</vt:lpstr>
      <vt:lpstr>Альбрехт Дюрер</vt:lpstr>
      <vt:lpstr>Ганс Гольбейн Младший </vt:lpstr>
      <vt:lpstr>Рембрандт Харменс ван Рейн</vt:lpstr>
      <vt:lpstr>«Возвращение блудного сына»</vt:lpstr>
      <vt:lpstr>Диего Веласкес</vt:lpstr>
      <vt:lpstr>Домашнее задание</vt:lpstr>
      <vt:lpstr>Рождение новой европейской науки</vt:lpstr>
      <vt:lpstr>Николай Коперник</vt:lpstr>
      <vt:lpstr>Джордано Бруно</vt:lpstr>
      <vt:lpstr>Галилео Галилей</vt:lpstr>
      <vt:lpstr>Исаак Ньютон</vt:lpstr>
      <vt:lpstr>Блез Паскаль</vt:lpstr>
      <vt:lpstr>Фрэнсис Бэкон</vt:lpstr>
      <vt:lpstr>Рене Декарт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«Мир художественной культуры Возрождения»</dc:title>
  <dc:creator>Админ</dc:creator>
  <cp:lastModifiedBy>Админ</cp:lastModifiedBy>
  <cp:revision>2</cp:revision>
  <dcterms:created xsi:type="dcterms:W3CDTF">2022-04-03T11:38:40Z</dcterms:created>
  <dcterms:modified xsi:type="dcterms:W3CDTF">2022-04-03T19:13:31Z</dcterms:modified>
</cp:coreProperties>
</file>