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60" r:id="rId2"/>
    <p:sldId id="261" r:id="rId3"/>
    <p:sldId id="262" r:id="rId4"/>
    <p:sldId id="267" r:id="rId5"/>
    <p:sldId id="263" r:id="rId6"/>
    <p:sldId id="264" r:id="rId7"/>
    <p:sldId id="265" r:id="rId8"/>
    <p:sldId id="266" r:id="rId9"/>
    <p:sldId id="268" r:id="rId10"/>
    <p:sldId id="26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2325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791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2053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9992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279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562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1790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85417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9042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317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9065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216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9900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6788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608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2865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678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E9798D8-2AA6-4613-AF69-4DBA57EF852D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3AF0F41-E16E-43FB-B485-05474E26A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654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5623" y="1545466"/>
            <a:ext cx="7225046" cy="1931830"/>
          </a:xfrm>
        </p:spPr>
        <p:txBody>
          <a:bodyPr/>
          <a:lstStyle/>
          <a:p>
            <a:r>
              <a:rPr lang="ru-RU" dirty="0" smtClean="0"/>
              <a:t>Проект « Безопасное     поведение школьников»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398" y="3657598"/>
            <a:ext cx="3558045" cy="450764"/>
          </a:xfrm>
        </p:spPr>
        <p:txBody>
          <a:bodyPr>
            <a:noAutofit/>
          </a:bodyPr>
          <a:lstStyle/>
          <a:p>
            <a:r>
              <a:rPr lang="ru-RU" sz="4400" dirty="0" smtClean="0"/>
              <a:t>1 класс </a:t>
            </a:r>
            <a:endParaRPr lang="ru-RU" sz="4400" dirty="0" smtClean="0"/>
          </a:p>
          <a:p>
            <a:r>
              <a:rPr lang="ru-RU" sz="2000" dirty="0" smtClean="0"/>
              <a:t>Автор</a:t>
            </a:r>
            <a:r>
              <a:rPr lang="ru-RU" sz="2000" dirty="0" smtClean="0"/>
              <a:t>: </a:t>
            </a:r>
            <a:r>
              <a:rPr lang="ru-RU" sz="2000" dirty="0" smtClean="0"/>
              <a:t>Красникова И.К. (учитель </a:t>
            </a:r>
            <a:r>
              <a:rPr lang="ru-RU" sz="2000" dirty="0" smtClean="0"/>
              <a:t>начальных классов)</a:t>
            </a:r>
            <a:endParaRPr lang="ru-RU" sz="4400" dirty="0"/>
          </a:p>
        </p:txBody>
      </p:sp>
      <p:pic>
        <p:nvPicPr>
          <p:cNvPr id="1026" name="Picture 2" descr="https://3.bp.blogspot.com/-haCovAAjtCs/XcfRglnTuuI/AAAAAAAAD3o/ch2Qjug9-IgmFX7RrH1Yd3cZIFOZM6SsQCK4BGAYYCw/s752/img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469" y="3477296"/>
            <a:ext cx="2575775" cy="163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669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5. </a:t>
            </a:r>
            <a:r>
              <a:rPr lang="ru-RU" b="1" dirty="0" smtClean="0"/>
              <a:t>Создание и презентация </a:t>
            </a:r>
            <a:r>
              <a:rPr lang="ru-RU" b="1" dirty="0"/>
              <a:t>сборника  «Мы- за безопасность жизни</a:t>
            </a:r>
            <a:r>
              <a:rPr lang="ru-RU" b="1" dirty="0" smtClean="0"/>
              <a:t>!»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5124" name="Picture 4" descr="https://i.pinimg.com/originals/82/45/d9/8245d999ca7cf3d911d92ec54bd4aa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748" y="2285999"/>
            <a:ext cx="7172504" cy="3905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64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313644" y="1712890"/>
            <a:ext cx="9311425" cy="195758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Тип проекта: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*По доминирующей деятельности: </a:t>
            </a:r>
            <a:r>
              <a:rPr lang="ru-RU" i="1" dirty="0" smtClean="0"/>
              <a:t>практико-ориентированный, познавательно-игровой.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*По характеру контактов между участниками : </a:t>
            </a:r>
            <a:r>
              <a:rPr lang="ru-RU" i="1" dirty="0" smtClean="0"/>
              <a:t>в рамках класса.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*По количеству участников: </a:t>
            </a:r>
            <a:r>
              <a:rPr lang="ru-RU" i="1" dirty="0" smtClean="0"/>
              <a:t>групповой.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* По продолжительности : </a:t>
            </a:r>
            <a:r>
              <a:rPr lang="ru-RU" i="1" dirty="0" smtClean="0"/>
              <a:t>краткосрочный.</a:t>
            </a:r>
            <a:br>
              <a:rPr lang="ru-RU" i="1" dirty="0" smtClean="0"/>
            </a:b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39752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Тема(проблема) проекта</a:t>
            </a:r>
            <a:r>
              <a:rPr lang="ru-RU" sz="5400" dirty="0" smtClean="0"/>
              <a:t>:</a:t>
            </a:r>
            <a:endParaRPr lang="ru-RU" sz="5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«Безопасное поведение</a:t>
            </a:r>
          </a:p>
          <a:p>
            <a:r>
              <a:rPr lang="ru-RU" sz="2800" b="1" dirty="0" smtClean="0">
                <a:solidFill>
                  <a:srgbClr val="0070C0"/>
                </a:solidFill>
              </a:rPr>
              <a:t> школьников»</a:t>
            </a:r>
            <a:endParaRPr lang="ru-RU" sz="2800" b="1" dirty="0">
              <a:solidFill>
                <a:srgbClr val="0070C0"/>
              </a:solidFill>
            </a:endParaRPr>
          </a:p>
          <a:p>
            <a:endParaRPr lang="ru-RU" dirty="0" smtClean="0"/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8889525" y="9958588"/>
            <a:ext cx="1817488" cy="513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smtClean="0"/>
              <a:t>«Безопасное поведение школьников»</a:t>
            </a:r>
            <a:endParaRPr lang="ru-RU" sz="4400" dirty="0"/>
          </a:p>
        </p:txBody>
      </p:sp>
      <p:pic>
        <p:nvPicPr>
          <p:cNvPr id="7" name="Picture 2" descr="https://myslide.ru/documents_7/a3585bc772d59320b145b33061461080/img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007" y="3776609"/>
            <a:ext cx="3069625" cy="2302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92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Ожидаемый результат (продукт деятельности участников проекта):</a:t>
            </a:r>
            <a:endParaRPr lang="ru-RU" sz="44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03868" y="4382035"/>
            <a:ext cx="9592732" cy="1532467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Создание иллюстрированного мини-сборника « </a:t>
            </a:r>
            <a:r>
              <a:rPr lang="ru-RU" sz="4400" dirty="0" smtClean="0">
                <a:solidFill>
                  <a:srgbClr val="0070C0"/>
                </a:solidFill>
              </a:rPr>
              <a:t>Мы- за безопасность жизни</a:t>
            </a:r>
            <a:r>
              <a:rPr lang="ru-RU" sz="4400" dirty="0" smtClean="0"/>
              <a:t>!»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9451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Планирование деятельности участников проекта.</a:t>
            </a:r>
            <a:endParaRPr lang="ru-RU" sz="44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1. Определение темы и задач проекта.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75462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Объединение в группы участников проекта.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085597" y="9615096"/>
            <a:ext cx="8238318" cy="4947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fhd.multiurok.ru/8/7/6/876d667537e9c8b9f3dead08068824511c74e902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866" y="3575120"/>
            <a:ext cx="6581104" cy="257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60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13004" cy="33838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3.Распределение заданий по группам, поиск информации.</a:t>
            </a:r>
            <a:br>
              <a:rPr lang="ru-RU" dirty="0" smtClean="0"/>
            </a:br>
            <a:r>
              <a:rPr lang="ru-RU" b="1" dirty="0" smtClean="0"/>
              <a:t>1-я группа </a:t>
            </a:r>
            <a:r>
              <a:rPr lang="ru-RU" dirty="0" smtClean="0"/>
              <a:t>« Мы знаем и выполняем правила дорожного движения» (</a:t>
            </a:r>
            <a:r>
              <a:rPr lang="ru-RU" i="1" dirty="0" smtClean="0"/>
              <a:t> участники находят и обрабатывают информацию по соблюдению правил дорожного движения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110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1"/>
            <a:ext cx="9651640" cy="449138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2-я группа </a:t>
            </a:r>
            <a:r>
              <a:rPr lang="ru-RU" dirty="0"/>
              <a:t>« Какие опасности нас поджидают на улице» (</a:t>
            </a:r>
            <a:r>
              <a:rPr lang="ru-RU" i="1" dirty="0"/>
              <a:t>участники находят и обрабатывают информацию о правилах безопасного поведения на улице</a:t>
            </a:r>
            <a:r>
              <a:rPr lang="ru-RU" dirty="0"/>
              <a:t>)</a:t>
            </a:r>
            <a:br>
              <a:rPr lang="ru-RU" dirty="0"/>
            </a:br>
            <a:r>
              <a:rPr lang="ru-RU" b="1" dirty="0"/>
              <a:t>3-я группа </a:t>
            </a:r>
            <a:r>
              <a:rPr lang="ru-RU" dirty="0"/>
              <a:t>«Безопасность дома»(</a:t>
            </a:r>
            <a:r>
              <a:rPr lang="ru-RU" i="1" dirty="0"/>
              <a:t>участники находят и обрабатывают информацию о безопасном поведении дома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3857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8159" y="729518"/>
            <a:ext cx="9329668" cy="3551231"/>
          </a:xfrm>
        </p:spPr>
        <p:txBody>
          <a:bodyPr>
            <a:normAutofit/>
          </a:bodyPr>
          <a:lstStyle/>
          <a:p>
            <a:r>
              <a:rPr lang="ru-RU" dirty="0" smtClean="0"/>
              <a:t>4. </a:t>
            </a:r>
            <a:r>
              <a:rPr lang="ru-RU" b="1" dirty="0" smtClean="0"/>
              <a:t>Обработка и объединение информации для создания мини- сборника.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dirty="0"/>
          </a:p>
        </p:txBody>
      </p:sp>
      <p:pic>
        <p:nvPicPr>
          <p:cNvPr id="4098" name="Picture 2" descr="https://pandia.ru/text/81/107/images/img3_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956" y="2781837"/>
            <a:ext cx="6748530" cy="330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6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62</TotalTime>
  <Words>117</Words>
  <Application>Microsoft Office PowerPoint</Application>
  <PresentationFormat>Широкоэкранный</PresentationFormat>
  <Paragraphs>17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Garamond</vt:lpstr>
      <vt:lpstr>Натуральные материалы</vt:lpstr>
      <vt:lpstr>Проект « Безопасное     поведение школьников»</vt:lpstr>
      <vt:lpstr>   Тип проекта: *По доминирующей деятельности: практико-ориентированный, познавательно-игровой. *По характеру контактов между участниками : в рамках класса. *По количеству участников: групповой. * По продолжительности : краткосрочный. </vt:lpstr>
      <vt:lpstr>Тема(проблема) проекта:</vt:lpstr>
      <vt:lpstr>Ожидаемый результат (продукт деятельности участников проекта):</vt:lpstr>
      <vt:lpstr>Планирование деятельности участников проекта.</vt:lpstr>
      <vt:lpstr>2. Объединение в группы участников проекта.</vt:lpstr>
      <vt:lpstr> 3.Распределение заданий по группам, поиск информации. 1-я группа « Мы знаем и выполняем правила дорожного движения» ( участники находят и обрабатывают информацию по соблюдению правил дорожного движения)</vt:lpstr>
      <vt:lpstr>2-я группа « Какие опасности нас поджидают на улице» (участники находят и обрабатывают информацию о правилах безопасного поведения на улице) 3-я группа «Безопасность дома»(участники находят и обрабатывают информацию о безопасном поведении дома)</vt:lpstr>
      <vt:lpstr>4. Обработка и объединение информации для создания мини- сборника.  </vt:lpstr>
      <vt:lpstr>5. Создание и презентация сборника  «Мы- за безопасность жизни!»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 Безопасное     поведение школьников»</dc:title>
  <dc:creator>Учетная запись Майкрософт</dc:creator>
  <cp:lastModifiedBy>Учетная запись Майкрософт</cp:lastModifiedBy>
  <cp:revision>8</cp:revision>
  <dcterms:created xsi:type="dcterms:W3CDTF">2022-06-30T15:09:53Z</dcterms:created>
  <dcterms:modified xsi:type="dcterms:W3CDTF">2022-06-30T16:13:17Z</dcterms:modified>
</cp:coreProperties>
</file>