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0" r:id="rId2"/>
    <p:sldId id="257" r:id="rId3"/>
    <p:sldId id="258" r:id="rId4"/>
    <p:sldId id="275" r:id="rId5"/>
    <p:sldId id="259" r:id="rId6"/>
    <p:sldId id="260" r:id="rId7"/>
    <p:sldId id="262" r:id="rId8"/>
    <p:sldId id="271" r:id="rId9"/>
    <p:sldId id="263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934" autoAdjust="0"/>
    <p:restoredTop sz="94840" autoAdjust="0"/>
  </p:normalViewPr>
  <p:slideViewPr>
    <p:cSldViewPr>
      <p:cViewPr>
        <p:scale>
          <a:sx n="91" d="100"/>
          <a:sy n="91" d="100"/>
        </p:scale>
        <p:origin x="-1051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image" Target="../media/image5.jpeg"/><Relationship Id="rId4" Type="http://schemas.openxmlformats.org/officeDocument/2006/relationships/image" Target="../media/image8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image" Target="../media/image5.jpeg"/><Relationship Id="rId4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7D9D23-99F7-4DC1-8593-979DAB1CAF16}" type="doc">
      <dgm:prSet loTypeId="urn:microsoft.com/office/officeart/2005/8/layout/hierarchy6" loCatId="hierarchy" qsTypeId="urn:microsoft.com/office/officeart/2005/8/quickstyle/3d5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261922B-34AD-4BB7-A2FC-DBE6464609AE}">
      <dgm:prSet phldrT="[Текст]"/>
      <dgm:spPr/>
      <dgm:t>
        <a:bodyPr/>
        <a:lstStyle/>
        <a:p>
          <a:r>
            <a:rPr lang="ru-RU" b="0" dirty="0" smtClean="0">
              <a:effectLst/>
            </a:rPr>
            <a:t>Драматизация </a:t>
          </a:r>
        </a:p>
        <a:p>
          <a:r>
            <a:rPr lang="ru-RU" b="0" dirty="0" smtClean="0">
              <a:effectLst/>
            </a:rPr>
            <a:t>на уроках</a:t>
          </a:r>
          <a:endParaRPr lang="ru-RU" b="0" dirty="0">
            <a:effectLst/>
          </a:endParaRPr>
        </a:p>
      </dgm:t>
    </dgm:pt>
    <dgm:pt modelId="{3B72E3B8-F70E-429D-9AAB-EC63A182D4BF}" type="parTrans" cxnId="{90561DDC-EFDF-4756-89B0-2B39E84102C1}">
      <dgm:prSet/>
      <dgm:spPr/>
      <dgm:t>
        <a:bodyPr/>
        <a:lstStyle/>
        <a:p>
          <a:endParaRPr lang="ru-RU"/>
        </a:p>
      </dgm:t>
    </dgm:pt>
    <dgm:pt modelId="{0D402381-AE34-4C02-997D-44F055D38FCD}" type="sibTrans" cxnId="{90561DDC-EFDF-4756-89B0-2B39E84102C1}">
      <dgm:prSet/>
      <dgm:spPr/>
      <dgm:t>
        <a:bodyPr/>
        <a:lstStyle/>
        <a:p>
          <a:endParaRPr lang="ru-RU"/>
        </a:p>
      </dgm:t>
    </dgm:pt>
    <dgm:pt modelId="{B1F8E4C5-8633-4640-8FE4-A2880A7DC4C4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Монологическая речь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F6CE98-8FA3-47BE-8687-3EB5C676E445}" type="parTrans" cxnId="{E2B31121-3247-41E9-9A93-D2B48FAB9C0B}">
      <dgm:prSet/>
      <dgm:spPr/>
      <dgm:t>
        <a:bodyPr/>
        <a:lstStyle/>
        <a:p>
          <a:endParaRPr lang="ru-RU"/>
        </a:p>
      </dgm:t>
    </dgm:pt>
    <dgm:pt modelId="{686C79FC-CEC1-4862-A75F-17EF618E50E2}" type="sibTrans" cxnId="{E2B31121-3247-41E9-9A93-D2B48FAB9C0B}">
      <dgm:prSet/>
      <dgm:spPr/>
      <dgm:t>
        <a:bodyPr/>
        <a:lstStyle/>
        <a:p>
          <a:endParaRPr lang="ru-RU"/>
        </a:p>
      </dgm:t>
    </dgm:pt>
    <dgm:pt modelId="{06152AB4-7C0A-4A1C-B316-C6DD10973D3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Диалоги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B7EB77-DA33-4705-9FAE-D0AF07434740}" type="parTrans" cxnId="{C72211FC-AD32-4887-9149-FCF2B485AF1E}">
      <dgm:prSet/>
      <dgm:spPr/>
      <dgm:t>
        <a:bodyPr/>
        <a:lstStyle/>
        <a:p>
          <a:endParaRPr lang="ru-RU"/>
        </a:p>
      </dgm:t>
    </dgm:pt>
    <dgm:pt modelId="{D420500C-25C5-4467-BD6C-EDD3EC5A6EB4}" type="sibTrans" cxnId="{C72211FC-AD32-4887-9149-FCF2B485AF1E}">
      <dgm:prSet/>
      <dgm:spPr/>
      <dgm:t>
        <a:bodyPr/>
        <a:lstStyle/>
        <a:p>
          <a:endParaRPr lang="ru-RU"/>
        </a:p>
      </dgm:t>
    </dgm:pt>
    <dgm:pt modelId="{056E8F7E-AB21-4AB8-BD7C-47BA52D55E68}" type="pres">
      <dgm:prSet presAssocID="{B17D9D23-99F7-4DC1-8593-979DAB1CAF1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F25FF9-9E21-45D7-AB26-67A968221003}" type="pres">
      <dgm:prSet presAssocID="{B17D9D23-99F7-4DC1-8593-979DAB1CAF16}" presName="hierFlow" presStyleCnt="0"/>
      <dgm:spPr/>
    </dgm:pt>
    <dgm:pt modelId="{42BE8052-8A54-44FA-A5F0-BD424CD17941}" type="pres">
      <dgm:prSet presAssocID="{B17D9D23-99F7-4DC1-8593-979DAB1CAF1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56D8F7-BFFE-4F07-8705-EDCA48D9AB2A}" type="pres">
      <dgm:prSet presAssocID="{E261922B-34AD-4BB7-A2FC-DBE6464609AE}" presName="Name14" presStyleCnt="0"/>
      <dgm:spPr/>
    </dgm:pt>
    <dgm:pt modelId="{43AB770B-E330-4658-B275-D943B1BD1456}" type="pres">
      <dgm:prSet presAssocID="{E261922B-34AD-4BB7-A2FC-DBE6464609AE}" presName="level1Shape" presStyleLbl="node0" presStyleIdx="0" presStyleCnt="1">
        <dgm:presLayoutVars>
          <dgm:chPref val="3"/>
        </dgm:presLayoutVars>
      </dgm:prSet>
      <dgm:spPr/>
    </dgm:pt>
    <dgm:pt modelId="{5483D56B-7AF3-4122-B947-143C37071E39}" type="pres">
      <dgm:prSet presAssocID="{E261922B-34AD-4BB7-A2FC-DBE6464609AE}" presName="hierChild2" presStyleCnt="0"/>
      <dgm:spPr/>
    </dgm:pt>
    <dgm:pt modelId="{CB83E903-130F-4BDD-8CF1-404A652DCDC4}" type="pres">
      <dgm:prSet presAssocID="{BEF6CE98-8FA3-47BE-8687-3EB5C676E445}" presName="Name19" presStyleLbl="parChTrans1D2" presStyleIdx="0" presStyleCnt="2"/>
      <dgm:spPr/>
    </dgm:pt>
    <dgm:pt modelId="{01E325C6-A473-485B-93C0-9763364AB76C}" type="pres">
      <dgm:prSet presAssocID="{B1F8E4C5-8633-4640-8FE4-A2880A7DC4C4}" presName="Name21" presStyleCnt="0"/>
      <dgm:spPr/>
    </dgm:pt>
    <dgm:pt modelId="{3A03AB69-25EA-4ABC-9BDC-A31661C43B0E}" type="pres">
      <dgm:prSet presAssocID="{B1F8E4C5-8633-4640-8FE4-A2880A7DC4C4}" presName="level2Shape" presStyleLbl="node2" presStyleIdx="0" presStyleCnt="2"/>
      <dgm:spPr/>
    </dgm:pt>
    <dgm:pt modelId="{B41D96C3-951E-4567-91D3-281B9FB4EC2D}" type="pres">
      <dgm:prSet presAssocID="{B1F8E4C5-8633-4640-8FE4-A2880A7DC4C4}" presName="hierChild3" presStyleCnt="0"/>
      <dgm:spPr/>
    </dgm:pt>
    <dgm:pt modelId="{7BF52BAE-7886-4E5D-AEBF-E6D30DCA4A3F}" type="pres">
      <dgm:prSet presAssocID="{8AB7EB77-DA33-4705-9FAE-D0AF07434740}" presName="Name19" presStyleLbl="parChTrans1D2" presStyleIdx="1" presStyleCnt="2"/>
      <dgm:spPr/>
    </dgm:pt>
    <dgm:pt modelId="{CE0EE1C0-50EE-4753-9F0D-E4FFB56EA7BA}" type="pres">
      <dgm:prSet presAssocID="{06152AB4-7C0A-4A1C-B316-C6DD10973D37}" presName="Name21" presStyleCnt="0"/>
      <dgm:spPr/>
    </dgm:pt>
    <dgm:pt modelId="{473E44F1-687D-4041-AF19-7FDBB3C2A972}" type="pres">
      <dgm:prSet presAssocID="{06152AB4-7C0A-4A1C-B316-C6DD10973D37}" presName="level2Shape" presStyleLbl="node2" presStyleIdx="1" presStyleCnt="2"/>
      <dgm:spPr/>
    </dgm:pt>
    <dgm:pt modelId="{09D6FF73-1972-42A3-9C8C-4A992B284807}" type="pres">
      <dgm:prSet presAssocID="{06152AB4-7C0A-4A1C-B316-C6DD10973D37}" presName="hierChild3" presStyleCnt="0"/>
      <dgm:spPr/>
    </dgm:pt>
    <dgm:pt modelId="{3B762EC3-85B5-42BD-B9DA-C85E9E658432}" type="pres">
      <dgm:prSet presAssocID="{B17D9D23-99F7-4DC1-8593-979DAB1CAF16}" presName="bgShapesFlow" presStyleCnt="0"/>
      <dgm:spPr/>
    </dgm:pt>
  </dgm:ptLst>
  <dgm:cxnLst>
    <dgm:cxn modelId="{90561DDC-EFDF-4756-89B0-2B39E84102C1}" srcId="{B17D9D23-99F7-4DC1-8593-979DAB1CAF16}" destId="{E261922B-34AD-4BB7-A2FC-DBE6464609AE}" srcOrd="0" destOrd="0" parTransId="{3B72E3B8-F70E-429D-9AAB-EC63A182D4BF}" sibTransId="{0D402381-AE34-4C02-997D-44F055D38FCD}"/>
    <dgm:cxn modelId="{93159548-94C5-4872-8794-E4F140992469}" type="presOf" srcId="{BEF6CE98-8FA3-47BE-8687-3EB5C676E445}" destId="{CB83E903-130F-4BDD-8CF1-404A652DCDC4}" srcOrd="0" destOrd="0" presId="urn:microsoft.com/office/officeart/2005/8/layout/hierarchy6"/>
    <dgm:cxn modelId="{C72211FC-AD32-4887-9149-FCF2B485AF1E}" srcId="{E261922B-34AD-4BB7-A2FC-DBE6464609AE}" destId="{06152AB4-7C0A-4A1C-B316-C6DD10973D37}" srcOrd="1" destOrd="0" parTransId="{8AB7EB77-DA33-4705-9FAE-D0AF07434740}" sibTransId="{D420500C-25C5-4467-BD6C-EDD3EC5A6EB4}"/>
    <dgm:cxn modelId="{484147C7-F8BD-400D-B40B-1238AB62075F}" type="presOf" srcId="{8AB7EB77-DA33-4705-9FAE-D0AF07434740}" destId="{7BF52BAE-7886-4E5D-AEBF-E6D30DCA4A3F}" srcOrd="0" destOrd="0" presId="urn:microsoft.com/office/officeart/2005/8/layout/hierarchy6"/>
    <dgm:cxn modelId="{DBCC41DE-DCC5-497B-8D29-DF2A3A518F97}" type="presOf" srcId="{E261922B-34AD-4BB7-A2FC-DBE6464609AE}" destId="{43AB770B-E330-4658-B275-D943B1BD1456}" srcOrd="0" destOrd="0" presId="urn:microsoft.com/office/officeart/2005/8/layout/hierarchy6"/>
    <dgm:cxn modelId="{E2B31121-3247-41E9-9A93-D2B48FAB9C0B}" srcId="{E261922B-34AD-4BB7-A2FC-DBE6464609AE}" destId="{B1F8E4C5-8633-4640-8FE4-A2880A7DC4C4}" srcOrd="0" destOrd="0" parTransId="{BEF6CE98-8FA3-47BE-8687-3EB5C676E445}" sibTransId="{686C79FC-CEC1-4862-A75F-17EF618E50E2}"/>
    <dgm:cxn modelId="{C32ECD68-A643-46A3-AA38-C8FEADF63C07}" type="presOf" srcId="{B1F8E4C5-8633-4640-8FE4-A2880A7DC4C4}" destId="{3A03AB69-25EA-4ABC-9BDC-A31661C43B0E}" srcOrd="0" destOrd="0" presId="urn:microsoft.com/office/officeart/2005/8/layout/hierarchy6"/>
    <dgm:cxn modelId="{E3522841-774A-414C-9457-A386C8BCF2D3}" type="presOf" srcId="{B17D9D23-99F7-4DC1-8593-979DAB1CAF16}" destId="{056E8F7E-AB21-4AB8-BD7C-47BA52D55E68}" srcOrd="0" destOrd="0" presId="urn:microsoft.com/office/officeart/2005/8/layout/hierarchy6"/>
    <dgm:cxn modelId="{A8CACD42-D136-44DF-BA15-E62457EBF511}" type="presOf" srcId="{06152AB4-7C0A-4A1C-B316-C6DD10973D37}" destId="{473E44F1-687D-4041-AF19-7FDBB3C2A972}" srcOrd="0" destOrd="0" presId="urn:microsoft.com/office/officeart/2005/8/layout/hierarchy6"/>
    <dgm:cxn modelId="{1EB940F8-779B-487D-952A-A71EADB053B3}" type="presParOf" srcId="{056E8F7E-AB21-4AB8-BD7C-47BA52D55E68}" destId="{A7F25FF9-9E21-45D7-AB26-67A968221003}" srcOrd="0" destOrd="0" presId="urn:microsoft.com/office/officeart/2005/8/layout/hierarchy6"/>
    <dgm:cxn modelId="{5D550CBC-5482-449B-BF70-6C7C510BF04D}" type="presParOf" srcId="{A7F25FF9-9E21-45D7-AB26-67A968221003}" destId="{42BE8052-8A54-44FA-A5F0-BD424CD17941}" srcOrd="0" destOrd="0" presId="urn:microsoft.com/office/officeart/2005/8/layout/hierarchy6"/>
    <dgm:cxn modelId="{6DB3AE32-425E-491B-83CD-D02AC1F6EC4B}" type="presParOf" srcId="{42BE8052-8A54-44FA-A5F0-BD424CD17941}" destId="{B656D8F7-BFFE-4F07-8705-EDCA48D9AB2A}" srcOrd="0" destOrd="0" presId="urn:microsoft.com/office/officeart/2005/8/layout/hierarchy6"/>
    <dgm:cxn modelId="{085F2756-0DAC-4B03-AF30-5D3426DBDD87}" type="presParOf" srcId="{B656D8F7-BFFE-4F07-8705-EDCA48D9AB2A}" destId="{43AB770B-E330-4658-B275-D943B1BD1456}" srcOrd="0" destOrd="0" presId="urn:microsoft.com/office/officeart/2005/8/layout/hierarchy6"/>
    <dgm:cxn modelId="{F341DE1F-8CD4-4D1A-A17E-CBCFDBE87F5D}" type="presParOf" srcId="{B656D8F7-BFFE-4F07-8705-EDCA48D9AB2A}" destId="{5483D56B-7AF3-4122-B947-143C37071E39}" srcOrd="1" destOrd="0" presId="urn:microsoft.com/office/officeart/2005/8/layout/hierarchy6"/>
    <dgm:cxn modelId="{23AA14DA-5F10-48C2-B3FD-4E450A2299BB}" type="presParOf" srcId="{5483D56B-7AF3-4122-B947-143C37071E39}" destId="{CB83E903-130F-4BDD-8CF1-404A652DCDC4}" srcOrd="0" destOrd="0" presId="urn:microsoft.com/office/officeart/2005/8/layout/hierarchy6"/>
    <dgm:cxn modelId="{BFCC8F21-4BC4-4759-991D-9B1668378420}" type="presParOf" srcId="{5483D56B-7AF3-4122-B947-143C37071E39}" destId="{01E325C6-A473-485B-93C0-9763364AB76C}" srcOrd="1" destOrd="0" presId="urn:microsoft.com/office/officeart/2005/8/layout/hierarchy6"/>
    <dgm:cxn modelId="{04F70CBA-4FD9-4B95-B23E-44B4F3ECA5BF}" type="presParOf" srcId="{01E325C6-A473-485B-93C0-9763364AB76C}" destId="{3A03AB69-25EA-4ABC-9BDC-A31661C43B0E}" srcOrd="0" destOrd="0" presId="urn:microsoft.com/office/officeart/2005/8/layout/hierarchy6"/>
    <dgm:cxn modelId="{15BC246E-3CB1-4865-A37E-0572B4EFD578}" type="presParOf" srcId="{01E325C6-A473-485B-93C0-9763364AB76C}" destId="{B41D96C3-951E-4567-91D3-281B9FB4EC2D}" srcOrd="1" destOrd="0" presId="urn:microsoft.com/office/officeart/2005/8/layout/hierarchy6"/>
    <dgm:cxn modelId="{6CBA2BF0-ABA6-431C-8DF5-C34C247D98C1}" type="presParOf" srcId="{5483D56B-7AF3-4122-B947-143C37071E39}" destId="{7BF52BAE-7886-4E5D-AEBF-E6D30DCA4A3F}" srcOrd="2" destOrd="0" presId="urn:microsoft.com/office/officeart/2005/8/layout/hierarchy6"/>
    <dgm:cxn modelId="{0EA5C8F2-D84E-4AE0-A94E-50653C58519E}" type="presParOf" srcId="{5483D56B-7AF3-4122-B947-143C37071E39}" destId="{CE0EE1C0-50EE-4753-9F0D-E4FFB56EA7BA}" srcOrd="3" destOrd="0" presId="urn:microsoft.com/office/officeart/2005/8/layout/hierarchy6"/>
    <dgm:cxn modelId="{EACFC52A-A71F-4391-BAE4-456C78596B99}" type="presParOf" srcId="{CE0EE1C0-50EE-4753-9F0D-E4FFB56EA7BA}" destId="{473E44F1-687D-4041-AF19-7FDBB3C2A972}" srcOrd="0" destOrd="0" presId="urn:microsoft.com/office/officeart/2005/8/layout/hierarchy6"/>
    <dgm:cxn modelId="{7358B2E8-740B-4A62-84FE-9DB3A1F476B0}" type="presParOf" srcId="{CE0EE1C0-50EE-4753-9F0D-E4FFB56EA7BA}" destId="{09D6FF73-1972-42A3-9C8C-4A992B284807}" srcOrd="1" destOrd="0" presId="urn:microsoft.com/office/officeart/2005/8/layout/hierarchy6"/>
    <dgm:cxn modelId="{A48CF284-AC95-4105-A287-BF7841EDE478}" type="presParOf" srcId="{056E8F7E-AB21-4AB8-BD7C-47BA52D55E68}" destId="{3B762EC3-85B5-42BD-B9DA-C85E9E658432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487128-F940-4FE7-90F1-6120868CC53A}" type="doc">
      <dgm:prSet loTypeId="urn:microsoft.com/office/officeart/2005/8/layout/vList3" loCatId="list" qsTypeId="urn:microsoft.com/office/officeart/2005/8/quickstyle/3d3" qsCatId="3D" csTypeId="urn:microsoft.com/office/officeart/2005/8/colors/colorful5" csCatId="colorful" phldr="1"/>
      <dgm:spPr/>
    </dgm:pt>
    <dgm:pt modelId="{282CD09D-589E-4524-992B-06BA534D458E}">
      <dgm:prSet phldrT="[Текст]"/>
      <dgm:spPr/>
      <dgm:t>
        <a:bodyPr/>
        <a:lstStyle/>
        <a:p>
          <a:r>
            <a:rPr lang="ru-RU" dirty="0" smtClean="0"/>
            <a:t>Преодоление языкового барьера</a:t>
          </a:r>
          <a:endParaRPr lang="ru-RU" dirty="0"/>
        </a:p>
      </dgm:t>
    </dgm:pt>
    <dgm:pt modelId="{A7717EC7-7EB0-4942-8456-2DF08BC2C1BD}" type="parTrans" cxnId="{2D206FE9-6011-4E4F-AB8C-C635528F6175}">
      <dgm:prSet/>
      <dgm:spPr/>
      <dgm:t>
        <a:bodyPr/>
        <a:lstStyle/>
        <a:p>
          <a:endParaRPr lang="ru-RU"/>
        </a:p>
      </dgm:t>
    </dgm:pt>
    <dgm:pt modelId="{62E265F8-F0B7-4DFD-A380-B3DBFDC65FB2}" type="sibTrans" cxnId="{2D206FE9-6011-4E4F-AB8C-C635528F6175}">
      <dgm:prSet/>
      <dgm:spPr/>
      <dgm:t>
        <a:bodyPr/>
        <a:lstStyle/>
        <a:p>
          <a:endParaRPr lang="ru-RU"/>
        </a:p>
      </dgm:t>
    </dgm:pt>
    <dgm:pt modelId="{67FB20B6-75F3-4AD7-A219-C6E13DD2EE23}">
      <dgm:prSet phldrT="[Текст]"/>
      <dgm:spPr/>
      <dgm:t>
        <a:bodyPr/>
        <a:lstStyle/>
        <a:p>
          <a:r>
            <a:rPr lang="ru-RU" dirty="0" smtClean="0"/>
            <a:t>Активизация ленивых и невнимательных</a:t>
          </a:r>
          <a:endParaRPr lang="ru-RU" dirty="0"/>
        </a:p>
      </dgm:t>
    </dgm:pt>
    <dgm:pt modelId="{4DF37383-42B7-47EC-8C9B-F105A385C6C9}" type="parTrans" cxnId="{E81DF6B0-0756-46FF-A460-58A48929BD93}">
      <dgm:prSet/>
      <dgm:spPr/>
      <dgm:t>
        <a:bodyPr/>
        <a:lstStyle/>
        <a:p>
          <a:endParaRPr lang="ru-RU"/>
        </a:p>
      </dgm:t>
    </dgm:pt>
    <dgm:pt modelId="{11C4B2D0-142B-46C0-B644-8919B1993ED6}" type="sibTrans" cxnId="{E81DF6B0-0756-46FF-A460-58A48929BD93}">
      <dgm:prSet/>
      <dgm:spPr/>
      <dgm:t>
        <a:bodyPr/>
        <a:lstStyle/>
        <a:p>
          <a:endParaRPr lang="ru-RU"/>
        </a:p>
      </dgm:t>
    </dgm:pt>
    <dgm:pt modelId="{1E4F6133-0BBA-49E0-9D40-881A46490EA9}">
      <dgm:prSet phldrT="[Текст]"/>
      <dgm:spPr/>
      <dgm:t>
        <a:bodyPr/>
        <a:lstStyle/>
        <a:p>
          <a:r>
            <a:rPr lang="ru-RU" dirty="0" smtClean="0"/>
            <a:t>Ясна конечная цель – спектакль!</a:t>
          </a:r>
          <a:endParaRPr lang="ru-RU" dirty="0"/>
        </a:p>
      </dgm:t>
    </dgm:pt>
    <dgm:pt modelId="{BE1E1A12-31D4-4674-AF46-DD0A43103C99}" type="parTrans" cxnId="{A83323C4-E8DC-4858-8025-BB7E98392F98}">
      <dgm:prSet/>
      <dgm:spPr/>
      <dgm:t>
        <a:bodyPr/>
        <a:lstStyle/>
        <a:p>
          <a:endParaRPr lang="ru-RU"/>
        </a:p>
      </dgm:t>
    </dgm:pt>
    <dgm:pt modelId="{6CD41463-AED7-4801-830C-E7311FA9F04E}" type="sibTrans" cxnId="{A83323C4-E8DC-4858-8025-BB7E98392F98}">
      <dgm:prSet/>
      <dgm:spPr/>
      <dgm:t>
        <a:bodyPr/>
        <a:lstStyle/>
        <a:p>
          <a:endParaRPr lang="ru-RU"/>
        </a:p>
      </dgm:t>
    </dgm:pt>
    <dgm:pt modelId="{ADDDF015-3E09-4BC3-BD02-4358B30644AE}">
      <dgm:prSet/>
      <dgm:spPr/>
      <dgm:t>
        <a:bodyPr/>
        <a:lstStyle/>
        <a:p>
          <a:r>
            <a:rPr lang="ru-RU" dirty="0" smtClean="0"/>
            <a:t>Интерес к </a:t>
          </a:r>
          <a:r>
            <a:rPr lang="ru-RU" dirty="0" err="1" smtClean="0"/>
            <a:t>ин.языку</a:t>
          </a:r>
          <a:r>
            <a:rPr lang="ru-RU" dirty="0" smtClean="0"/>
            <a:t> через знакомые сказки</a:t>
          </a:r>
          <a:endParaRPr lang="ru-RU" dirty="0"/>
        </a:p>
      </dgm:t>
    </dgm:pt>
    <dgm:pt modelId="{48A1FB0B-562C-4CA8-9821-5745626469E9}" type="parTrans" cxnId="{16A41274-59DB-4A20-91A2-75B617EA0CE2}">
      <dgm:prSet/>
      <dgm:spPr/>
      <dgm:t>
        <a:bodyPr/>
        <a:lstStyle/>
        <a:p>
          <a:endParaRPr lang="ru-RU"/>
        </a:p>
      </dgm:t>
    </dgm:pt>
    <dgm:pt modelId="{B9398968-B0E6-4AE3-B30C-7E28D2585E07}" type="sibTrans" cxnId="{16A41274-59DB-4A20-91A2-75B617EA0CE2}">
      <dgm:prSet/>
      <dgm:spPr/>
      <dgm:t>
        <a:bodyPr/>
        <a:lstStyle/>
        <a:p>
          <a:endParaRPr lang="ru-RU"/>
        </a:p>
      </dgm:t>
    </dgm:pt>
    <dgm:pt modelId="{1CCFE40A-EF53-4C16-B13B-BD55D81AB721}" type="pres">
      <dgm:prSet presAssocID="{60487128-F940-4FE7-90F1-6120868CC53A}" presName="linearFlow" presStyleCnt="0">
        <dgm:presLayoutVars>
          <dgm:dir/>
          <dgm:resizeHandles val="exact"/>
        </dgm:presLayoutVars>
      </dgm:prSet>
      <dgm:spPr/>
    </dgm:pt>
    <dgm:pt modelId="{96DB533F-25E8-448E-B8DB-E6572B4D7713}" type="pres">
      <dgm:prSet presAssocID="{282CD09D-589E-4524-992B-06BA534D458E}" presName="composite" presStyleCnt="0"/>
      <dgm:spPr/>
    </dgm:pt>
    <dgm:pt modelId="{68427090-BC76-4341-A1DD-F3C19DBDAA7F}" type="pres">
      <dgm:prSet presAssocID="{282CD09D-589E-4524-992B-06BA534D458E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ru-RU"/>
        </a:p>
      </dgm:t>
    </dgm:pt>
    <dgm:pt modelId="{5D94909B-1189-4273-92AB-DFFEB4BBBBB3}" type="pres">
      <dgm:prSet presAssocID="{282CD09D-589E-4524-992B-06BA534D458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5DE9C-88D4-460A-897D-895086C25EF2}" type="pres">
      <dgm:prSet presAssocID="{62E265F8-F0B7-4DFD-A380-B3DBFDC65FB2}" presName="spacing" presStyleCnt="0"/>
      <dgm:spPr/>
    </dgm:pt>
    <dgm:pt modelId="{CD944562-42E3-45BF-89B2-1FD292E0662C}" type="pres">
      <dgm:prSet presAssocID="{ADDDF015-3E09-4BC3-BD02-4358B30644AE}" presName="composite" presStyleCnt="0"/>
      <dgm:spPr/>
    </dgm:pt>
    <dgm:pt modelId="{A0A27011-8F1C-4D61-A27C-8ECED7E7DD79}" type="pres">
      <dgm:prSet presAssocID="{ADDDF015-3E09-4BC3-BD02-4358B30644AE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898D9AF9-FE98-43BA-985F-124B7592FFBE}" type="pres">
      <dgm:prSet presAssocID="{ADDDF015-3E09-4BC3-BD02-4358B30644A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6EDDF6-9A84-4211-9B10-C791A9FD397A}" type="pres">
      <dgm:prSet presAssocID="{B9398968-B0E6-4AE3-B30C-7E28D2585E07}" presName="spacing" presStyleCnt="0"/>
      <dgm:spPr/>
    </dgm:pt>
    <dgm:pt modelId="{4F5E4D2D-F608-4BE4-9C7D-2DCC02F68A10}" type="pres">
      <dgm:prSet presAssocID="{67FB20B6-75F3-4AD7-A219-C6E13DD2EE23}" presName="composite" presStyleCnt="0"/>
      <dgm:spPr/>
    </dgm:pt>
    <dgm:pt modelId="{AB624322-6959-4494-89C9-92B0972745CC}" type="pres">
      <dgm:prSet presAssocID="{67FB20B6-75F3-4AD7-A219-C6E13DD2EE23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009E1FEC-C4DF-448D-BFBE-75037AC41D0F}" type="pres">
      <dgm:prSet presAssocID="{67FB20B6-75F3-4AD7-A219-C6E13DD2EE23}" presName="txShp" presStyleLbl="node1" presStyleIdx="2" presStyleCnt="4">
        <dgm:presLayoutVars>
          <dgm:bulletEnabled val="1"/>
        </dgm:presLayoutVars>
      </dgm:prSet>
      <dgm:spPr/>
    </dgm:pt>
    <dgm:pt modelId="{B89A9F26-0DE6-4B8C-8250-DFD2A3C31F99}" type="pres">
      <dgm:prSet presAssocID="{11C4B2D0-142B-46C0-B644-8919B1993ED6}" presName="spacing" presStyleCnt="0"/>
      <dgm:spPr/>
    </dgm:pt>
    <dgm:pt modelId="{69449FC8-3C77-421D-88E8-8BDDBB20BFBD}" type="pres">
      <dgm:prSet presAssocID="{1E4F6133-0BBA-49E0-9D40-881A46490EA9}" presName="composite" presStyleCnt="0"/>
      <dgm:spPr/>
    </dgm:pt>
    <dgm:pt modelId="{39AC989D-B485-4373-8D3A-64D87C408F68}" type="pres">
      <dgm:prSet presAssocID="{1E4F6133-0BBA-49E0-9D40-881A46490EA9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D9F9B4CB-5376-4893-9220-4E86653F6B9E}" type="pres">
      <dgm:prSet presAssocID="{1E4F6133-0BBA-49E0-9D40-881A46490EA9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A41274-59DB-4A20-91A2-75B617EA0CE2}" srcId="{60487128-F940-4FE7-90F1-6120868CC53A}" destId="{ADDDF015-3E09-4BC3-BD02-4358B30644AE}" srcOrd="1" destOrd="0" parTransId="{48A1FB0B-562C-4CA8-9821-5745626469E9}" sibTransId="{B9398968-B0E6-4AE3-B30C-7E28D2585E07}"/>
    <dgm:cxn modelId="{E81DF6B0-0756-46FF-A460-58A48929BD93}" srcId="{60487128-F940-4FE7-90F1-6120868CC53A}" destId="{67FB20B6-75F3-4AD7-A219-C6E13DD2EE23}" srcOrd="2" destOrd="0" parTransId="{4DF37383-42B7-47EC-8C9B-F105A385C6C9}" sibTransId="{11C4B2D0-142B-46C0-B644-8919B1993ED6}"/>
    <dgm:cxn modelId="{BCA5C402-2974-49BE-8C37-906D5E189D2D}" type="presOf" srcId="{1E4F6133-0BBA-49E0-9D40-881A46490EA9}" destId="{D9F9B4CB-5376-4893-9220-4E86653F6B9E}" srcOrd="0" destOrd="0" presId="urn:microsoft.com/office/officeart/2005/8/layout/vList3"/>
    <dgm:cxn modelId="{A83323C4-E8DC-4858-8025-BB7E98392F98}" srcId="{60487128-F940-4FE7-90F1-6120868CC53A}" destId="{1E4F6133-0BBA-49E0-9D40-881A46490EA9}" srcOrd="3" destOrd="0" parTransId="{BE1E1A12-31D4-4674-AF46-DD0A43103C99}" sibTransId="{6CD41463-AED7-4801-830C-E7311FA9F04E}"/>
    <dgm:cxn modelId="{2752E6D1-A91C-4B38-A9F8-C51F8C5D2D0D}" type="presOf" srcId="{60487128-F940-4FE7-90F1-6120868CC53A}" destId="{1CCFE40A-EF53-4C16-B13B-BD55D81AB721}" srcOrd="0" destOrd="0" presId="urn:microsoft.com/office/officeart/2005/8/layout/vList3"/>
    <dgm:cxn modelId="{DE34A31E-A5CC-4251-B0BF-076234BCDEF2}" type="presOf" srcId="{67FB20B6-75F3-4AD7-A219-C6E13DD2EE23}" destId="{009E1FEC-C4DF-448D-BFBE-75037AC41D0F}" srcOrd="0" destOrd="0" presId="urn:microsoft.com/office/officeart/2005/8/layout/vList3"/>
    <dgm:cxn modelId="{ED2828A8-F4D8-4884-82D6-EF1F3EA5B471}" type="presOf" srcId="{282CD09D-589E-4524-992B-06BA534D458E}" destId="{5D94909B-1189-4273-92AB-DFFEB4BBBBB3}" srcOrd="0" destOrd="0" presId="urn:microsoft.com/office/officeart/2005/8/layout/vList3"/>
    <dgm:cxn modelId="{ADEF9673-41FB-40BC-B5DC-0F79DDDB9B77}" type="presOf" srcId="{ADDDF015-3E09-4BC3-BD02-4358B30644AE}" destId="{898D9AF9-FE98-43BA-985F-124B7592FFBE}" srcOrd="0" destOrd="0" presId="urn:microsoft.com/office/officeart/2005/8/layout/vList3"/>
    <dgm:cxn modelId="{2D206FE9-6011-4E4F-AB8C-C635528F6175}" srcId="{60487128-F940-4FE7-90F1-6120868CC53A}" destId="{282CD09D-589E-4524-992B-06BA534D458E}" srcOrd="0" destOrd="0" parTransId="{A7717EC7-7EB0-4942-8456-2DF08BC2C1BD}" sibTransId="{62E265F8-F0B7-4DFD-A380-B3DBFDC65FB2}"/>
    <dgm:cxn modelId="{96D68316-8D0A-4531-BAF3-3A9354489FBF}" type="presParOf" srcId="{1CCFE40A-EF53-4C16-B13B-BD55D81AB721}" destId="{96DB533F-25E8-448E-B8DB-E6572B4D7713}" srcOrd="0" destOrd="0" presId="urn:microsoft.com/office/officeart/2005/8/layout/vList3"/>
    <dgm:cxn modelId="{F937ADED-7B0E-4A2B-BA51-EC0FCB9954D6}" type="presParOf" srcId="{96DB533F-25E8-448E-B8DB-E6572B4D7713}" destId="{68427090-BC76-4341-A1DD-F3C19DBDAA7F}" srcOrd="0" destOrd="0" presId="urn:microsoft.com/office/officeart/2005/8/layout/vList3"/>
    <dgm:cxn modelId="{82CB9777-4CF0-4BE2-9C7A-1DE98739FCF3}" type="presParOf" srcId="{96DB533F-25E8-448E-B8DB-E6572B4D7713}" destId="{5D94909B-1189-4273-92AB-DFFEB4BBBBB3}" srcOrd="1" destOrd="0" presId="urn:microsoft.com/office/officeart/2005/8/layout/vList3"/>
    <dgm:cxn modelId="{6DBB8207-BD9E-40A8-885F-62C72444E60D}" type="presParOf" srcId="{1CCFE40A-EF53-4C16-B13B-BD55D81AB721}" destId="{2E35DE9C-88D4-460A-897D-895086C25EF2}" srcOrd="1" destOrd="0" presId="urn:microsoft.com/office/officeart/2005/8/layout/vList3"/>
    <dgm:cxn modelId="{E9EAA4B7-0626-4E01-896D-203D5411C602}" type="presParOf" srcId="{1CCFE40A-EF53-4C16-B13B-BD55D81AB721}" destId="{CD944562-42E3-45BF-89B2-1FD292E0662C}" srcOrd="2" destOrd="0" presId="urn:microsoft.com/office/officeart/2005/8/layout/vList3"/>
    <dgm:cxn modelId="{2547962A-536D-4AAC-BCAF-E0EC443412DF}" type="presParOf" srcId="{CD944562-42E3-45BF-89B2-1FD292E0662C}" destId="{A0A27011-8F1C-4D61-A27C-8ECED7E7DD79}" srcOrd="0" destOrd="0" presId="urn:microsoft.com/office/officeart/2005/8/layout/vList3"/>
    <dgm:cxn modelId="{98D8F9BE-FB0D-4570-937B-7A3293F7BE51}" type="presParOf" srcId="{CD944562-42E3-45BF-89B2-1FD292E0662C}" destId="{898D9AF9-FE98-43BA-985F-124B7592FFBE}" srcOrd="1" destOrd="0" presId="urn:microsoft.com/office/officeart/2005/8/layout/vList3"/>
    <dgm:cxn modelId="{0A923672-3707-4F70-8B46-62AEA5C4F1C4}" type="presParOf" srcId="{1CCFE40A-EF53-4C16-B13B-BD55D81AB721}" destId="{816EDDF6-9A84-4211-9B10-C791A9FD397A}" srcOrd="3" destOrd="0" presId="urn:microsoft.com/office/officeart/2005/8/layout/vList3"/>
    <dgm:cxn modelId="{5D596979-11E3-45FF-A00C-5C70158FC4E3}" type="presParOf" srcId="{1CCFE40A-EF53-4C16-B13B-BD55D81AB721}" destId="{4F5E4D2D-F608-4BE4-9C7D-2DCC02F68A10}" srcOrd="4" destOrd="0" presId="urn:microsoft.com/office/officeart/2005/8/layout/vList3"/>
    <dgm:cxn modelId="{0EBFD58C-B28A-4680-9BD0-22839BCF5380}" type="presParOf" srcId="{4F5E4D2D-F608-4BE4-9C7D-2DCC02F68A10}" destId="{AB624322-6959-4494-89C9-92B0972745CC}" srcOrd="0" destOrd="0" presId="urn:microsoft.com/office/officeart/2005/8/layout/vList3"/>
    <dgm:cxn modelId="{1F2DF391-8195-4523-AE39-C95A7B998CBF}" type="presParOf" srcId="{4F5E4D2D-F608-4BE4-9C7D-2DCC02F68A10}" destId="{009E1FEC-C4DF-448D-BFBE-75037AC41D0F}" srcOrd="1" destOrd="0" presId="urn:microsoft.com/office/officeart/2005/8/layout/vList3"/>
    <dgm:cxn modelId="{B4BDEDB1-C21F-40C8-8F1A-2B9A1BA1EA8B}" type="presParOf" srcId="{1CCFE40A-EF53-4C16-B13B-BD55D81AB721}" destId="{B89A9F26-0DE6-4B8C-8250-DFD2A3C31F99}" srcOrd="5" destOrd="0" presId="urn:microsoft.com/office/officeart/2005/8/layout/vList3"/>
    <dgm:cxn modelId="{259E3223-C99E-48D7-8135-F74C48C30D3B}" type="presParOf" srcId="{1CCFE40A-EF53-4C16-B13B-BD55D81AB721}" destId="{69449FC8-3C77-421D-88E8-8BDDBB20BFBD}" srcOrd="6" destOrd="0" presId="urn:microsoft.com/office/officeart/2005/8/layout/vList3"/>
    <dgm:cxn modelId="{CE62AD06-3EC7-4456-AB45-EF1E6BC7AC7D}" type="presParOf" srcId="{69449FC8-3C77-421D-88E8-8BDDBB20BFBD}" destId="{39AC989D-B485-4373-8D3A-64D87C408F68}" srcOrd="0" destOrd="0" presId="urn:microsoft.com/office/officeart/2005/8/layout/vList3"/>
    <dgm:cxn modelId="{435DBF49-C357-42FC-A6F6-A909DE682BF4}" type="presParOf" srcId="{69449FC8-3C77-421D-88E8-8BDDBB20BFBD}" destId="{D9F9B4CB-5376-4893-9220-4E86653F6B9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B770B-E330-4658-B275-D943B1BD1456}">
      <dsp:nvSpPr>
        <dsp:cNvPr id="0" name=""/>
        <dsp:cNvSpPr/>
      </dsp:nvSpPr>
      <dsp:spPr>
        <a:xfrm>
          <a:off x="1486114" y="30196"/>
          <a:ext cx="2284355" cy="1522903"/>
        </a:xfrm>
        <a:prstGeom prst="roundRect">
          <a:avLst>
            <a:gd name="adj" fmla="val 10000"/>
          </a:avLst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>
              <a:effectLst/>
            </a:rPr>
            <a:t>Драматизация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>
              <a:effectLst/>
            </a:rPr>
            <a:t>на уроках</a:t>
          </a:r>
          <a:endParaRPr lang="ru-RU" sz="1900" b="0" kern="1200" dirty="0">
            <a:effectLst/>
          </a:endParaRPr>
        </a:p>
      </dsp:txBody>
      <dsp:txXfrm>
        <a:off x="1530718" y="74800"/>
        <a:ext cx="2195147" cy="1433695"/>
      </dsp:txXfrm>
    </dsp:sp>
    <dsp:sp modelId="{CB83E903-130F-4BDD-8CF1-404A652DCDC4}">
      <dsp:nvSpPr>
        <dsp:cNvPr id="0" name=""/>
        <dsp:cNvSpPr/>
      </dsp:nvSpPr>
      <dsp:spPr>
        <a:xfrm>
          <a:off x="1143461" y="1553100"/>
          <a:ext cx="1484830" cy="609161"/>
        </a:xfrm>
        <a:custGeom>
          <a:avLst/>
          <a:gdLst/>
          <a:ahLst/>
          <a:cxnLst/>
          <a:rect l="0" t="0" r="0" b="0"/>
          <a:pathLst>
            <a:path>
              <a:moveTo>
                <a:pt x="1484830" y="0"/>
              </a:moveTo>
              <a:lnTo>
                <a:pt x="1484830" y="304580"/>
              </a:lnTo>
              <a:lnTo>
                <a:pt x="0" y="304580"/>
              </a:lnTo>
              <a:lnTo>
                <a:pt x="0" y="609161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03AB69-25EA-4ABC-9BDC-A31661C43B0E}">
      <dsp:nvSpPr>
        <dsp:cNvPr id="0" name=""/>
        <dsp:cNvSpPr/>
      </dsp:nvSpPr>
      <dsp:spPr>
        <a:xfrm>
          <a:off x="1283" y="2162261"/>
          <a:ext cx="2284355" cy="1522903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Монологическая речь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887" y="2206865"/>
        <a:ext cx="2195147" cy="1433695"/>
      </dsp:txXfrm>
    </dsp:sp>
    <dsp:sp modelId="{7BF52BAE-7886-4E5D-AEBF-E6D30DCA4A3F}">
      <dsp:nvSpPr>
        <dsp:cNvPr id="0" name=""/>
        <dsp:cNvSpPr/>
      </dsp:nvSpPr>
      <dsp:spPr>
        <a:xfrm>
          <a:off x="2628291" y="1553100"/>
          <a:ext cx="1484830" cy="609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580"/>
              </a:lnTo>
              <a:lnTo>
                <a:pt x="1484830" y="304580"/>
              </a:lnTo>
              <a:lnTo>
                <a:pt x="1484830" y="609161"/>
              </a:lnTo>
            </a:path>
          </a:pathLst>
        </a:custGeom>
        <a:noFill/>
        <a:ln w="1079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3E44F1-687D-4041-AF19-7FDBB3C2A972}">
      <dsp:nvSpPr>
        <dsp:cNvPr id="0" name=""/>
        <dsp:cNvSpPr/>
      </dsp:nvSpPr>
      <dsp:spPr>
        <a:xfrm>
          <a:off x="2970945" y="2162261"/>
          <a:ext cx="2284355" cy="1522903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Диалоги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15549" y="2206865"/>
        <a:ext cx="2195147" cy="14336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4909B-1189-4273-92AB-DFFEB4BBBBB3}">
      <dsp:nvSpPr>
        <dsp:cNvPr id="0" name=""/>
        <dsp:cNvSpPr/>
      </dsp:nvSpPr>
      <dsp:spPr>
        <a:xfrm rot="10800000">
          <a:off x="1205552" y="1909"/>
          <a:ext cx="4053840" cy="737889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538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Преодоление языкового барьера</a:t>
          </a:r>
          <a:endParaRPr lang="ru-RU" sz="2000" kern="1200" dirty="0"/>
        </a:p>
      </dsp:txBody>
      <dsp:txXfrm rot="10800000">
        <a:off x="1390024" y="1909"/>
        <a:ext cx="3869368" cy="737889"/>
      </dsp:txXfrm>
    </dsp:sp>
    <dsp:sp modelId="{68427090-BC76-4341-A1DD-F3C19DBDAA7F}">
      <dsp:nvSpPr>
        <dsp:cNvPr id="0" name=""/>
        <dsp:cNvSpPr/>
      </dsp:nvSpPr>
      <dsp:spPr>
        <a:xfrm>
          <a:off x="836607" y="1909"/>
          <a:ext cx="737889" cy="73788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98D9AF9-FE98-43BA-985F-124B7592FFBE}">
      <dsp:nvSpPr>
        <dsp:cNvPr id="0" name=""/>
        <dsp:cNvSpPr/>
      </dsp:nvSpPr>
      <dsp:spPr>
        <a:xfrm rot="10800000">
          <a:off x="1205552" y="960065"/>
          <a:ext cx="4053840" cy="737889"/>
        </a:xfrm>
        <a:prstGeom prst="homePlate">
          <a:avLst/>
        </a:prstGeom>
        <a:solidFill>
          <a:schemeClr val="accent5">
            <a:hueOff val="-5553231"/>
            <a:satOff val="5441"/>
            <a:lumOff val="-627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538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Интерес к </a:t>
          </a:r>
          <a:r>
            <a:rPr lang="ru-RU" sz="2000" kern="1200" dirty="0" err="1" smtClean="0"/>
            <a:t>ин.языку</a:t>
          </a:r>
          <a:r>
            <a:rPr lang="ru-RU" sz="2000" kern="1200" dirty="0" smtClean="0"/>
            <a:t> через знакомые сказки</a:t>
          </a:r>
          <a:endParaRPr lang="ru-RU" sz="2000" kern="1200" dirty="0"/>
        </a:p>
      </dsp:txBody>
      <dsp:txXfrm rot="10800000">
        <a:off x="1390024" y="960065"/>
        <a:ext cx="3869368" cy="737889"/>
      </dsp:txXfrm>
    </dsp:sp>
    <dsp:sp modelId="{A0A27011-8F1C-4D61-A27C-8ECED7E7DD79}">
      <dsp:nvSpPr>
        <dsp:cNvPr id="0" name=""/>
        <dsp:cNvSpPr/>
      </dsp:nvSpPr>
      <dsp:spPr>
        <a:xfrm>
          <a:off x="836607" y="960065"/>
          <a:ext cx="737889" cy="73788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09E1FEC-C4DF-448D-BFBE-75037AC41D0F}">
      <dsp:nvSpPr>
        <dsp:cNvPr id="0" name=""/>
        <dsp:cNvSpPr/>
      </dsp:nvSpPr>
      <dsp:spPr>
        <a:xfrm rot="10800000">
          <a:off x="1205552" y="1918220"/>
          <a:ext cx="4053840" cy="737889"/>
        </a:xfrm>
        <a:prstGeom prst="homePlate">
          <a:avLst/>
        </a:prstGeom>
        <a:solidFill>
          <a:schemeClr val="accent5">
            <a:hueOff val="-11106463"/>
            <a:satOff val="10882"/>
            <a:lumOff val="-1254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538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Активизация ленивых и невнимательных</a:t>
          </a:r>
          <a:endParaRPr lang="ru-RU" sz="2000" kern="1200" dirty="0"/>
        </a:p>
      </dsp:txBody>
      <dsp:txXfrm rot="10800000">
        <a:off x="1390024" y="1918220"/>
        <a:ext cx="3869368" cy="737889"/>
      </dsp:txXfrm>
    </dsp:sp>
    <dsp:sp modelId="{AB624322-6959-4494-89C9-92B0972745CC}">
      <dsp:nvSpPr>
        <dsp:cNvPr id="0" name=""/>
        <dsp:cNvSpPr/>
      </dsp:nvSpPr>
      <dsp:spPr>
        <a:xfrm>
          <a:off x="836607" y="1918220"/>
          <a:ext cx="737889" cy="73788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9F9B4CB-5376-4893-9220-4E86653F6B9E}">
      <dsp:nvSpPr>
        <dsp:cNvPr id="0" name=""/>
        <dsp:cNvSpPr/>
      </dsp:nvSpPr>
      <dsp:spPr>
        <a:xfrm rot="10800000">
          <a:off x="1205552" y="2876376"/>
          <a:ext cx="4053840" cy="737889"/>
        </a:xfrm>
        <a:prstGeom prst="homePlate">
          <a:avLst/>
        </a:prstGeom>
        <a:solidFill>
          <a:schemeClr val="accent5">
            <a:hueOff val="-16659694"/>
            <a:satOff val="16323"/>
            <a:lumOff val="-188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538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Ясна конечная цель – спектакль!</a:t>
          </a:r>
          <a:endParaRPr lang="ru-RU" sz="2000" kern="1200" dirty="0"/>
        </a:p>
      </dsp:txBody>
      <dsp:txXfrm rot="10800000">
        <a:off x="1390024" y="2876376"/>
        <a:ext cx="3869368" cy="737889"/>
      </dsp:txXfrm>
    </dsp:sp>
    <dsp:sp modelId="{39AC989D-B485-4373-8D3A-64D87C408F68}">
      <dsp:nvSpPr>
        <dsp:cNvPr id="0" name=""/>
        <dsp:cNvSpPr/>
      </dsp:nvSpPr>
      <dsp:spPr>
        <a:xfrm>
          <a:off x="836607" y="2876376"/>
          <a:ext cx="737889" cy="737889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5ED60-A70C-4703-8FE5-0F1FF666081C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8A937-BA7D-4880-A0C6-6A8FD25C49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09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8A937-BA7D-4880-A0C6-6A8FD25C49F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8A937-BA7D-4880-A0C6-6A8FD25C49F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CD44CF3-BDE8-4580-BA32-66128E637AC7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0B15CA1-E839-41B3-88C8-5B004287C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Cinderella_Cut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268760"/>
            <a:ext cx="6643734" cy="4374818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Театрализация как метод повышения мотивации к изучению иностранного языка</a:t>
            </a:r>
          </a:p>
          <a:p>
            <a:pPr algn="r"/>
            <a:endParaRPr lang="ru-RU" sz="1800" dirty="0" smtClean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Выполнила : учитель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английского языка</a:t>
            </a:r>
          </a:p>
          <a:p>
            <a:pPr algn="r"/>
            <a:r>
              <a:rPr lang="ru-RU" sz="1800" dirty="0" err="1">
                <a:solidFill>
                  <a:schemeClr val="tx1"/>
                </a:solidFill>
              </a:rPr>
              <a:t>МБОУ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СОШ</a:t>
            </a:r>
            <a:r>
              <a:rPr lang="ru-RU" sz="1800" dirty="0">
                <a:solidFill>
                  <a:schemeClr val="tx1"/>
                </a:solidFill>
              </a:rPr>
              <a:t> № </a:t>
            </a:r>
            <a:r>
              <a:rPr lang="ru-RU" sz="1800" dirty="0" smtClean="0">
                <a:solidFill>
                  <a:schemeClr val="tx1"/>
                </a:solidFill>
              </a:rPr>
              <a:t>4 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</a:rPr>
              <a:t>Горнич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</a:rPr>
              <a:t>О.В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026" y="3573016"/>
            <a:ext cx="2304256" cy="180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340768"/>
            <a:ext cx="6400800" cy="165618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b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68960"/>
            <a:ext cx="2427840" cy="219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978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сохранить интерес к изучению иностранного языка</a:t>
            </a:r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30392" y="2276872"/>
            <a:ext cx="1663898" cy="998339"/>
            <a:chOff x="3065" y="284906"/>
            <a:chExt cx="1663898" cy="99833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65" y="284906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2305" y="314146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Использовать любознательность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230392" y="3412494"/>
            <a:ext cx="1663898" cy="998339"/>
            <a:chOff x="3065" y="1532830"/>
            <a:chExt cx="1663898" cy="99833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065" y="1532830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2082462"/>
                <a:satOff val="2040"/>
                <a:lumOff val="-2353"/>
                <a:alphaOff val="0"/>
              </a:schemeClr>
            </a:fillRef>
            <a:effectRef idx="0">
              <a:schemeClr val="accent5">
                <a:hueOff val="-2082462"/>
                <a:satOff val="2040"/>
                <a:lumOff val="-235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32305" y="1562070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Развивать эмоции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230392" y="4581128"/>
            <a:ext cx="1663898" cy="998339"/>
            <a:chOff x="3065" y="2780754"/>
            <a:chExt cx="1663898" cy="99833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065" y="2780754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164923"/>
                <a:satOff val="4081"/>
                <a:lumOff val="-4706"/>
                <a:alphaOff val="0"/>
              </a:schemeClr>
            </a:fillRef>
            <a:effectRef idx="0">
              <a:schemeClr val="accent5">
                <a:hueOff val="-4164923"/>
                <a:satOff val="4081"/>
                <a:lumOff val="-470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32305" y="2809994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Задействовать формы, средства и приемы театральной педагогики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734332" y="4610368"/>
            <a:ext cx="1663898" cy="998339"/>
            <a:chOff x="2216050" y="2780754"/>
            <a:chExt cx="1663898" cy="998339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216050" y="2780754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247385"/>
                <a:satOff val="6121"/>
                <a:lumOff val="-7059"/>
                <a:alphaOff val="0"/>
              </a:schemeClr>
            </a:fillRef>
            <a:effectRef idx="0">
              <a:schemeClr val="accent5">
                <a:hueOff val="-6247385"/>
                <a:satOff val="6121"/>
                <a:lumOff val="-705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2245290" y="2809994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Сформировать культуру чувств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705092" y="3412494"/>
            <a:ext cx="1663898" cy="998339"/>
            <a:chOff x="2216050" y="1532830"/>
            <a:chExt cx="1663898" cy="998339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216050" y="1532830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8329847"/>
                <a:satOff val="8162"/>
                <a:lumOff val="-9412"/>
                <a:alphaOff val="0"/>
              </a:schemeClr>
            </a:fillRef>
            <a:effectRef idx="0">
              <a:schemeClr val="accent5">
                <a:hueOff val="-8329847"/>
                <a:satOff val="8162"/>
                <a:lumOff val="-941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245290" y="1562070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Раскрыть творческие способности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705092" y="2247632"/>
            <a:ext cx="1663898" cy="998339"/>
            <a:chOff x="2216050" y="284906"/>
            <a:chExt cx="1663898" cy="998339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2216050" y="284906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0412309"/>
                <a:satOff val="10202"/>
                <a:lumOff val="-11764"/>
                <a:alphaOff val="0"/>
              </a:schemeClr>
            </a:fillRef>
            <a:effectRef idx="0">
              <a:schemeClr val="accent5">
                <a:hueOff val="-10412309"/>
                <a:satOff val="10202"/>
                <a:lumOff val="-1176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2245290" y="314146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Снять психическую и физическую утомляемость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084168" y="2247630"/>
            <a:ext cx="1663898" cy="998339"/>
            <a:chOff x="4429035" y="284906"/>
            <a:chExt cx="1663898" cy="99833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429035" y="284906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2494770"/>
                <a:satOff val="12242"/>
                <a:lumOff val="-14117"/>
                <a:alphaOff val="0"/>
              </a:schemeClr>
            </a:fillRef>
            <a:effectRef idx="0">
              <a:schemeClr val="accent5">
                <a:hueOff val="-12494770"/>
                <a:satOff val="12242"/>
                <a:lumOff val="-1411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4458275" y="314146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Научить сотрудничеству,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партнерству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084168" y="3398207"/>
            <a:ext cx="1663898" cy="998339"/>
            <a:chOff x="4429035" y="1532830"/>
            <a:chExt cx="1663898" cy="998339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429035" y="1532830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4577231"/>
                <a:satOff val="14283"/>
                <a:lumOff val="-16470"/>
                <a:alphaOff val="0"/>
              </a:schemeClr>
            </a:fillRef>
            <a:effectRef idx="0">
              <a:schemeClr val="accent5">
                <a:hueOff val="-14577231"/>
                <a:satOff val="14283"/>
                <a:lumOff val="-16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4458275" y="1562070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Повысить самооценку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113408" y="4610367"/>
            <a:ext cx="1663898" cy="998339"/>
            <a:chOff x="4429035" y="2780754"/>
            <a:chExt cx="1663898" cy="998339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429035" y="2780754"/>
              <a:ext cx="1663898" cy="9983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16659694"/>
                <a:satOff val="16323"/>
                <a:lumOff val="-18823"/>
                <a:alphaOff val="0"/>
              </a:schemeClr>
            </a:fillRef>
            <a:effectRef idx="0">
              <a:schemeClr val="accent5">
                <a:hueOff val="-16659694"/>
                <a:satOff val="16323"/>
                <a:lumOff val="-1882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4458275" y="2809994"/>
              <a:ext cx="1605418" cy="9398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Сформировать систему ценностей и мотивов</a:t>
              </a:r>
              <a:endParaRPr lang="ru-RU" sz="12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052736"/>
            <a:ext cx="6000792" cy="7143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Драматизация как метод изучения иностранного языка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328828738"/>
              </p:ext>
            </p:extLst>
          </p:nvPr>
        </p:nvGraphicFramePr>
        <p:xfrm>
          <a:off x="1619672" y="1772816"/>
          <a:ext cx="5256584" cy="3715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87824" y="2420888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НО!</a:t>
            </a: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Diagram group"/>
          <p:cNvGrpSpPr/>
          <p:nvPr/>
        </p:nvGrpSpPr>
        <p:grpSpPr>
          <a:xfrm>
            <a:off x="1845646" y="3674080"/>
            <a:ext cx="2284355" cy="1522903"/>
            <a:chOff x="1283" y="2162261"/>
            <a:chExt cx="2284355" cy="1522903"/>
          </a:xfrm>
          <a:scene3d>
            <a:camera prst="isometricOffAxis2Left" zoom="95000"/>
            <a:lightRig rig="flat" dir="t"/>
          </a:scene3d>
        </p:grpSpPr>
        <p:grpSp>
          <p:nvGrpSpPr>
            <p:cNvPr id="13" name="Группа 12"/>
            <p:cNvGrpSpPr/>
            <p:nvPr/>
          </p:nvGrpSpPr>
          <p:grpSpPr>
            <a:xfrm>
              <a:off x="1283" y="2162261"/>
              <a:ext cx="2284355" cy="1522903"/>
              <a:chOff x="1283" y="2162261"/>
              <a:chExt cx="2284355" cy="1522903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1283" y="2162261"/>
                <a:ext cx="2284355" cy="1522903"/>
              </a:xfrm>
              <a:prstGeom prst="roundRect">
                <a:avLst>
                  <a:gd name="adj" fmla="val 10000"/>
                </a:avLst>
              </a:prstGeom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Скругленный прямоугольник 4"/>
              <p:cNvSpPr/>
              <p:nvPr/>
            </p:nvSpPr>
            <p:spPr>
              <a:xfrm>
                <a:off x="45887" y="2206865"/>
                <a:ext cx="2195147" cy="1433695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390" tIns="72390" rIns="72390" bIns="72390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Нет сильных чувств, эмоций</a:t>
                </a:r>
                <a:endParaRPr lang="ru-RU" sz="19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4413742" y="4015564"/>
            <a:ext cx="2284355" cy="1522903"/>
            <a:chOff x="2970945" y="2162261"/>
            <a:chExt cx="2284355" cy="1522903"/>
          </a:xfrm>
          <a:scene3d>
            <a:camera prst="isometricOffAxis2Left" zoom="95000"/>
            <a:lightRig rig="flat" dir="t"/>
          </a:scene3d>
        </p:grpSpPr>
        <p:grpSp>
          <p:nvGrpSpPr>
            <p:cNvPr id="17" name="Группа 16"/>
            <p:cNvGrpSpPr/>
            <p:nvPr/>
          </p:nvGrpSpPr>
          <p:grpSpPr>
            <a:xfrm>
              <a:off x="2970945" y="2162261"/>
              <a:ext cx="2284355" cy="1522903"/>
              <a:chOff x="2970945" y="2162261"/>
              <a:chExt cx="2284355" cy="1522903"/>
            </a:xfrm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2970945" y="2162261"/>
                <a:ext cx="2284355" cy="1522903"/>
              </a:xfrm>
              <a:prstGeom prst="roundRect">
                <a:avLst>
                  <a:gd name="adj" fmla="val 10000"/>
                </a:avLst>
              </a:prstGeom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Скругленный прямоугольник 4"/>
              <p:cNvSpPr/>
              <p:nvPr/>
            </p:nvSpPr>
            <p:spPr>
              <a:xfrm>
                <a:off x="3015549" y="2206865"/>
                <a:ext cx="2195147" cy="1433695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390" tIns="72390" rIns="72390" bIns="72390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Легче побеседовать на родном языке</a:t>
                </a:r>
                <a:endParaRPr lang="ru-RU" sz="19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052736"/>
            <a:ext cx="6000792" cy="7143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Театральные постановки – важный элемент обучения!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704612838"/>
              </p:ext>
            </p:extLst>
          </p:nvPr>
        </p:nvGraphicFramePr>
        <p:xfrm>
          <a:off x="1524000" y="1844824"/>
          <a:ext cx="6096000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676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7143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драматизация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28800"/>
            <a:ext cx="7416824" cy="432048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Драматизация – действенный метод обучения иностранному языку, который включает в себя традиционные методы: ознакомление, тренировку, применение, лишь с разницей в мотивации ребенка.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Отличия: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772385"/>
              </p:ext>
            </p:extLst>
          </p:nvPr>
        </p:nvGraphicFramePr>
        <p:xfrm>
          <a:off x="899592" y="2852936"/>
          <a:ext cx="7344816" cy="281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/>
                        <a:t>Традиционный</a:t>
                      </a:r>
                      <a:r>
                        <a:rPr lang="ru-RU" sz="1400" i="1" baseline="0" dirty="0" smtClean="0"/>
                        <a:t> метод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/>
                        <a:t>Метод драматизации</a:t>
                      </a:r>
                      <a:endParaRPr lang="ru-RU" sz="1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освоение лексического и грамматического материала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успешно сыгранная роль в пьесе</a:t>
                      </a:r>
                      <a:endParaRPr lang="ru-RU" sz="1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коррекция ошибок с позиции педагога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коррекция ошибок с позиции «режиссера»</a:t>
                      </a:r>
                      <a:endParaRPr lang="ru-RU" sz="1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страх</a:t>
                      </a:r>
                      <a:r>
                        <a:rPr lang="ru-RU" sz="1400" i="1" baseline="0" dirty="0" smtClean="0"/>
                        <a:t> допустить ошибку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раскрепощение:</a:t>
                      </a:r>
                      <a:r>
                        <a:rPr lang="ru-RU" sz="1400" i="1" baseline="0" dirty="0" smtClean="0"/>
                        <a:t> </a:t>
                      </a:r>
                      <a:r>
                        <a:rPr lang="ru-RU" sz="1400" i="1" dirty="0" smtClean="0"/>
                        <a:t>ошибку допустил не ребенок, а его персонаж</a:t>
                      </a:r>
                      <a:endParaRPr lang="ru-RU" sz="1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err="1" smtClean="0"/>
                        <a:t>формализованность</a:t>
                      </a:r>
                      <a:r>
                        <a:rPr lang="ru-RU" sz="1400" i="1" dirty="0" smtClean="0"/>
                        <a:t> и структурированность занятия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игра, позволяющая развивать творческое воображение и «ломать стереотипы»</a:t>
                      </a:r>
                      <a:endParaRPr lang="ru-RU" sz="1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важен результат</a:t>
                      </a:r>
                      <a:endParaRPr lang="ru-RU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i="1" dirty="0" smtClean="0"/>
                        <a:t>важен не столько</a:t>
                      </a:r>
                      <a:r>
                        <a:rPr lang="ru-RU" sz="1400" i="1" baseline="0" dirty="0" smtClean="0"/>
                        <a:t> результат, сколько процесс</a:t>
                      </a:r>
                      <a:endParaRPr lang="ru-RU" sz="14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7143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театрализации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8" y="1844824"/>
            <a:ext cx="5544616" cy="648072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Сформировать навыки общения на иностранном языке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9629" y="2924944"/>
            <a:ext cx="5544616" cy="648072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Закрепить умение пользоваться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ин.языком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выражать свои чувства и эмоции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3688" y="4005064"/>
            <a:ext cx="5544616" cy="86409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Воспитать активно-творческое и эмоционально-эстетическое отношение к слову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2990602" y="1193124"/>
            <a:ext cx="1504009" cy="1693334"/>
            <a:chOff x="2657526" y="466681"/>
            <a:chExt cx="1504009" cy="1693334"/>
          </a:xfrm>
        </p:grpSpPr>
        <p:sp>
          <p:nvSpPr>
            <p:cNvPr id="15" name="Шестиугольник 14"/>
            <p:cNvSpPr/>
            <p:nvPr/>
          </p:nvSpPr>
          <p:spPr>
            <a:xfrm rot="5400000">
              <a:off x="2547459" y="576748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Шестиугольник 4"/>
            <p:cNvSpPr/>
            <p:nvPr/>
          </p:nvSpPr>
          <p:spPr>
            <a:xfrm>
              <a:off x="2688334" y="466682"/>
              <a:ext cx="1473201" cy="1693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коллекти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вного</a:t>
              </a:r>
              <a:endParaRPr lang="ru-RU" sz="14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1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заимодейст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-вия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742606" y="2562777"/>
            <a:ext cx="1473202" cy="1693333"/>
            <a:chOff x="2688334" y="466682"/>
            <a:chExt cx="1473202" cy="1693333"/>
          </a:xfrm>
        </p:grpSpPr>
        <p:sp>
          <p:nvSpPr>
            <p:cNvPr id="18" name="Шестиугольник 17"/>
            <p:cNvSpPr/>
            <p:nvPr/>
          </p:nvSpPr>
          <p:spPr>
            <a:xfrm rot="5400000">
              <a:off x="2578269" y="576749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Шестиугольник 4"/>
            <p:cNvSpPr/>
            <p:nvPr/>
          </p:nvSpPr>
          <p:spPr>
            <a:xfrm>
              <a:off x="2688334" y="466682"/>
              <a:ext cx="1473201" cy="1693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Принципы театрализации</a:t>
              </a:r>
              <a:endParaRPr lang="ru-RU" sz="2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452613" y="1196684"/>
            <a:ext cx="1528543" cy="1693333"/>
            <a:chOff x="2688334" y="416079"/>
            <a:chExt cx="1528543" cy="1693333"/>
          </a:xfrm>
        </p:grpSpPr>
        <p:sp>
          <p:nvSpPr>
            <p:cNvPr id="22" name="Шестиугольник 21"/>
            <p:cNvSpPr/>
            <p:nvPr/>
          </p:nvSpPr>
          <p:spPr>
            <a:xfrm rot="5400000">
              <a:off x="2633610" y="526146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Шестиугольник 4"/>
            <p:cNvSpPr/>
            <p:nvPr/>
          </p:nvSpPr>
          <p:spPr>
            <a:xfrm>
              <a:off x="2688334" y="466682"/>
              <a:ext cx="1473201" cy="1639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доступности и посильности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488315" y="3887928"/>
            <a:ext cx="1473200" cy="1730400"/>
            <a:chOff x="2518979" y="493562"/>
            <a:chExt cx="1473200" cy="1730400"/>
          </a:xfrm>
        </p:grpSpPr>
        <p:sp>
          <p:nvSpPr>
            <p:cNvPr id="28" name="Шестиугольник 27"/>
            <p:cNvSpPr/>
            <p:nvPr/>
          </p:nvSpPr>
          <p:spPr>
            <a:xfrm rot="5400000">
              <a:off x="2408912" y="640696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Шестиугольник 4"/>
            <p:cNvSpPr/>
            <p:nvPr/>
          </p:nvSpPr>
          <p:spPr>
            <a:xfrm>
              <a:off x="2518979" y="493562"/>
              <a:ext cx="1473200" cy="16293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координации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950665" y="3924997"/>
            <a:ext cx="1508815" cy="1693333"/>
            <a:chOff x="2688333" y="329302"/>
            <a:chExt cx="1508815" cy="1693333"/>
          </a:xfrm>
        </p:grpSpPr>
        <p:sp>
          <p:nvSpPr>
            <p:cNvPr id="31" name="Шестиугольник 30"/>
            <p:cNvSpPr/>
            <p:nvPr/>
          </p:nvSpPr>
          <p:spPr>
            <a:xfrm rot="5400000">
              <a:off x="2613881" y="439369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Шестиугольник 4"/>
            <p:cNvSpPr/>
            <p:nvPr/>
          </p:nvSpPr>
          <p:spPr>
            <a:xfrm>
              <a:off x="2688333" y="493562"/>
              <a:ext cx="1473201" cy="1283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наглядности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271150" y="2577012"/>
            <a:ext cx="1473201" cy="1693333"/>
            <a:chOff x="2743675" y="481377"/>
            <a:chExt cx="1473201" cy="1693333"/>
          </a:xfrm>
        </p:grpSpPr>
        <p:sp>
          <p:nvSpPr>
            <p:cNvPr id="34" name="Шестиугольник 33"/>
            <p:cNvSpPr/>
            <p:nvPr/>
          </p:nvSpPr>
          <p:spPr>
            <a:xfrm rot="5400000">
              <a:off x="2633609" y="591444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Шестиугольник 4"/>
            <p:cNvSpPr/>
            <p:nvPr/>
          </p:nvSpPr>
          <p:spPr>
            <a:xfrm>
              <a:off x="2743675" y="493561"/>
              <a:ext cx="1417859" cy="15598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активности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195850" y="2560235"/>
            <a:ext cx="1497735" cy="1693334"/>
            <a:chOff x="2688333" y="478835"/>
            <a:chExt cx="1497735" cy="1693334"/>
          </a:xfrm>
        </p:grpSpPr>
        <p:sp>
          <p:nvSpPr>
            <p:cNvPr id="37" name="Шестиугольник 36"/>
            <p:cNvSpPr/>
            <p:nvPr/>
          </p:nvSpPr>
          <p:spPr>
            <a:xfrm rot="5400000">
              <a:off x="2602801" y="588902"/>
              <a:ext cx="1693333" cy="147320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Шестиугольник 4"/>
            <p:cNvSpPr/>
            <p:nvPr/>
          </p:nvSpPr>
          <p:spPr>
            <a:xfrm>
              <a:off x="2688333" y="493562"/>
              <a:ext cx="1473201" cy="16786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 прочного усвоения лексики</a:t>
              </a:r>
              <a:endParaRPr lang="ru-RU" sz="1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728792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Fairy tale “Cinderella”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04864"/>
            <a:ext cx="6400800" cy="3281537"/>
          </a:xfrm>
        </p:spPr>
        <p:txBody>
          <a:bodyPr/>
          <a:lstStyle/>
          <a:p>
            <a:pPr indent="0" algn="ctr">
              <a:buNone/>
            </a:pPr>
            <a:r>
              <a:rPr lang="ru-RU" dirty="0" smtClean="0">
                <a:hlinkClick r:id="rId2" action="ppaction://hlinkfile"/>
              </a:rPr>
              <a:t>Смотреть 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89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50006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Выводы о Положительных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сторонах театрализации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962765" y="2057806"/>
            <a:ext cx="495934" cy="708477"/>
            <a:chOff x="1" y="164"/>
            <a:chExt cx="495934" cy="708477"/>
          </a:xfrm>
        </p:grpSpPr>
        <p:sp>
          <p:nvSpPr>
            <p:cNvPr id="60" name="Нашивка 59"/>
            <p:cNvSpPr/>
            <p:nvPr/>
          </p:nvSpPr>
          <p:spPr>
            <a:xfrm rot="5400000">
              <a:off x="-106271" y="106436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Нашивка 4"/>
            <p:cNvSpPr/>
            <p:nvPr/>
          </p:nvSpPr>
          <p:spPr>
            <a:xfrm>
              <a:off x="1" y="248131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1</a:t>
              </a:r>
              <a:endParaRPr lang="ru-RU" sz="13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458697" y="2057808"/>
            <a:ext cx="6632857" cy="460510"/>
            <a:chOff x="495933" y="166"/>
            <a:chExt cx="6632857" cy="460510"/>
          </a:xfrm>
        </p:grpSpPr>
        <p:sp>
          <p:nvSpPr>
            <p:cNvPr id="58" name="Прямоугольник с двумя скругленными соседними углами 57"/>
            <p:cNvSpPr/>
            <p:nvPr/>
          </p:nvSpPr>
          <p:spPr>
            <a:xfrm rot="5400000">
              <a:off x="3582107" y="-3086008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Прямоугольник 58"/>
            <p:cNvSpPr/>
            <p:nvPr/>
          </p:nvSpPr>
          <p:spPr>
            <a:xfrm>
              <a:off x="495934" y="22645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Помогает преодолеть пассивность</a:t>
              </a:r>
              <a:endParaRPr lang="ru-RU" sz="1400" kern="12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962765" y="2664928"/>
            <a:ext cx="495934" cy="708477"/>
            <a:chOff x="1" y="607286"/>
            <a:chExt cx="495934" cy="708477"/>
          </a:xfrm>
        </p:grpSpPr>
        <p:sp>
          <p:nvSpPr>
            <p:cNvPr id="56" name="Нашивка 55"/>
            <p:cNvSpPr/>
            <p:nvPr/>
          </p:nvSpPr>
          <p:spPr>
            <a:xfrm rot="5400000">
              <a:off x="-106271" y="713558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-3331939"/>
                <a:satOff val="3265"/>
                <a:lumOff val="-3765"/>
                <a:alphaOff val="0"/>
              </a:schemeClr>
            </a:lnRef>
            <a:fillRef idx="1">
              <a:schemeClr val="accent5">
                <a:hueOff val="-3331939"/>
                <a:satOff val="3265"/>
                <a:lumOff val="-3765"/>
                <a:alphaOff val="0"/>
              </a:schemeClr>
            </a:fillRef>
            <a:effectRef idx="0">
              <a:schemeClr val="accent5">
                <a:hueOff val="-3331939"/>
                <a:satOff val="3265"/>
                <a:lumOff val="-3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Нашивка 8"/>
            <p:cNvSpPr/>
            <p:nvPr/>
          </p:nvSpPr>
          <p:spPr>
            <a:xfrm>
              <a:off x="1" y="855253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2</a:t>
              </a:r>
              <a:endParaRPr lang="ru-RU" sz="1300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458697" y="2664929"/>
            <a:ext cx="6632857" cy="460510"/>
            <a:chOff x="495933" y="607287"/>
            <a:chExt cx="6632857" cy="460510"/>
          </a:xfrm>
        </p:grpSpPr>
        <p:sp>
          <p:nvSpPr>
            <p:cNvPr id="54" name="Прямоугольник с двумя скругленными соседними углами 53"/>
            <p:cNvSpPr/>
            <p:nvPr/>
          </p:nvSpPr>
          <p:spPr>
            <a:xfrm rot="5400000">
              <a:off x="3582107" y="-2478887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-3331939"/>
                <a:satOff val="3265"/>
                <a:lumOff val="-376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Прямоугольник 54"/>
            <p:cNvSpPr/>
            <p:nvPr/>
          </p:nvSpPr>
          <p:spPr>
            <a:xfrm>
              <a:off x="495934" y="629766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Способствует повышению знаний и навыков</a:t>
              </a:r>
              <a:endParaRPr lang="ru-RU" sz="1400" kern="12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962765" y="3272050"/>
            <a:ext cx="495934" cy="708477"/>
            <a:chOff x="1" y="1214408"/>
            <a:chExt cx="495934" cy="708477"/>
          </a:xfrm>
        </p:grpSpPr>
        <p:sp>
          <p:nvSpPr>
            <p:cNvPr id="52" name="Нашивка 51"/>
            <p:cNvSpPr/>
            <p:nvPr/>
          </p:nvSpPr>
          <p:spPr>
            <a:xfrm rot="5400000">
              <a:off x="-106271" y="1320680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-6663878"/>
                <a:satOff val="6529"/>
                <a:lumOff val="-7529"/>
                <a:alphaOff val="0"/>
              </a:schemeClr>
            </a:lnRef>
            <a:fillRef idx="1">
              <a:schemeClr val="accent5">
                <a:hueOff val="-6663878"/>
                <a:satOff val="6529"/>
                <a:lumOff val="-7529"/>
                <a:alphaOff val="0"/>
              </a:schemeClr>
            </a:fillRef>
            <a:effectRef idx="0">
              <a:schemeClr val="accent5">
                <a:hueOff val="-6663878"/>
                <a:satOff val="6529"/>
                <a:lumOff val="-752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Нашивка 12"/>
            <p:cNvSpPr/>
            <p:nvPr/>
          </p:nvSpPr>
          <p:spPr>
            <a:xfrm>
              <a:off x="1" y="1462375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3</a:t>
              </a:r>
              <a:endParaRPr lang="ru-RU" sz="1300" kern="12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458697" y="3272051"/>
            <a:ext cx="6632857" cy="460510"/>
            <a:chOff x="495933" y="1214409"/>
            <a:chExt cx="6632857" cy="460510"/>
          </a:xfrm>
        </p:grpSpPr>
        <p:sp>
          <p:nvSpPr>
            <p:cNvPr id="50" name="Прямоугольник с двумя скругленными соседними углами 49"/>
            <p:cNvSpPr/>
            <p:nvPr/>
          </p:nvSpPr>
          <p:spPr>
            <a:xfrm rot="5400000">
              <a:off x="3582107" y="-1871765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-6663878"/>
                <a:satOff val="6529"/>
                <a:lumOff val="-752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Прямоугольник 50"/>
            <p:cNvSpPr/>
            <p:nvPr/>
          </p:nvSpPr>
          <p:spPr>
            <a:xfrm>
              <a:off x="495934" y="1236888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Создает ситуацию, в которой желание речевой деятельности значительно опережает языковые возможности детей – мотивационный толчок</a:t>
              </a:r>
              <a:endParaRPr lang="ru-RU" sz="1400" kern="12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962765" y="3879171"/>
            <a:ext cx="495934" cy="708477"/>
            <a:chOff x="1" y="1821529"/>
            <a:chExt cx="495934" cy="708477"/>
          </a:xfrm>
        </p:grpSpPr>
        <p:sp>
          <p:nvSpPr>
            <p:cNvPr id="48" name="Нашивка 47"/>
            <p:cNvSpPr/>
            <p:nvPr/>
          </p:nvSpPr>
          <p:spPr>
            <a:xfrm rot="5400000">
              <a:off x="-106271" y="1927801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-9995816"/>
                <a:satOff val="9794"/>
                <a:lumOff val="-11294"/>
                <a:alphaOff val="0"/>
              </a:schemeClr>
            </a:lnRef>
            <a:fillRef idx="1">
              <a:schemeClr val="accent5">
                <a:hueOff val="-9995816"/>
                <a:satOff val="9794"/>
                <a:lumOff val="-11294"/>
                <a:alphaOff val="0"/>
              </a:schemeClr>
            </a:fillRef>
            <a:effectRef idx="0">
              <a:schemeClr val="accent5">
                <a:hueOff val="-9995816"/>
                <a:satOff val="9794"/>
                <a:lumOff val="-1129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Нашивка 16"/>
            <p:cNvSpPr/>
            <p:nvPr/>
          </p:nvSpPr>
          <p:spPr>
            <a:xfrm>
              <a:off x="1" y="2069496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4</a:t>
              </a:r>
              <a:endParaRPr lang="ru-RU" sz="13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458697" y="3879173"/>
            <a:ext cx="6632857" cy="460510"/>
            <a:chOff x="495933" y="1821531"/>
            <a:chExt cx="6632857" cy="460510"/>
          </a:xfrm>
        </p:grpSpPr>
        <p:sp>
          <p:nvSpPr>
            <p:cNvPr id="46" name="Прямоугольник с двумя скругленными соседними углами 45"/>
            <p:cNvSpPr/>
            <p:nvPr/>
          </p:nvSpPr>
          <p:spPr>
            <a:xfrm rot="5400000">
              <a:off x="3582107" y="-1264643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-9995816"/>
                <a:satOff val="9794"/>
                <a:lumOff val="-11294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Прямоугольник 46"/>
            <p:cNvSpPr/>
            <p:nvPr/>
          </p:nvSpPr>
          <p:spPr>
            <a:xfrm>
              <a:off x="495934" y="1844010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i="0" kern="1200" dirty="0" smtClean="0">
                  <a:latin typeface="Times New Roman" pitchFamily="18" charset="0"/>
                  <a:cs typeface="Times New Roman" pitchFamily="18" charset="0"/>
                </a:rPr>
                <a:t>Способствует непроизвольному усвоению речевых оборотов, лексическому наполнению действий и поступков</a:t>
              </a:r>
              <a:endParaRPr lang="ru-RU" sz="1400" i="0" kern="1200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962765" y="4486293"/>
            <a:ext cx="495934" cy="708477"/>
            <a:chOff x="1" y="2428651"/>
            <a:chExt cx="495934" cy="708477"/>
          </a:xfrm>
        </p:grpSpPr>
        <p:sp>
          <p:nvSpPr>
            <p:cNvPr id="44" name="Нашивка 43"/>
            <p:cNvSpPr/>
            <p:nvPr/>
          </p:nvSpPr>
          <p:spPr>
            <a:xfrm rot="5400000">
              <a:off x="-106271" y="2534923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-13327755"/>
                <a:satOff val="13058"/>
                <a:lumOff val="-15058"/>
                <a:alphaOff val="0"/>
              </a:schemeClr>
            </a:lnRef>
            <a:fillRef idx="1">
              <a:schemeClr val="accent5">
                <a:hueOff val="-13327755"/>
                <a:satOff val="13058"/>
                <a:lumOff val="-15058"/>
                <a:alphaOff val="0"/>
              </a:schemeClr>
            </a:fillRef>
            <a:effectRef idx="0">
              <a:schemeClr val="accent5">
                <a:hueOff val="-13327755"/>
                <a:satOff val="13058"/>
                <a:lumOff val="-150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Нашивка 20"/>
            <p:cNvSpPr/>
            <p:nvPr/>
          </p:nvSpPr>
          <p:spPr>
            <a:xfrm>
              <a:off x="1" y="2676618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5</a:t>
              </a:r>
              <a:endParaRPr lang="ru-RU" sz="1300" kern="120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458697" y="4486295"/>
            <a:ext cx="6632857" cy="460510"/>
            <a:chOff x="495933" y="2428653"/>
            <a:chExt cx="6632857" cy="460510"/>
          </a:xfrm>
        </p:grpSpPr>
        <p:sp>
          <p:nvSpPr>
            <p:cNvPr id="42" name="Прямоугольник с двумя скругленными соседними углами 41"/>
            <p:cNvSpPr/>
            <p:nvPr/>
          </p:nvSpPr>
          <p:spPr>
            <a:xfrm rot="5400000">
              <a:off x="3582107" y="-657521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-13327755"/>
                <a:satOff val="13058"/>
                <a:lumOff val="-1505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495934" y="2451132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Не искусственное заучивание, но развитие навыков общения</a:t>
              </a:r>
              <a:endParaRPr lang="ru-RU" sz="1400" kern="1200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962765" y="5093415"/>
            <a:ext cx="495934" cy="708477"/>
            <a:chOff x="1" y="3035773"/>
            <a:chExt cx="495934" cy="708477"/>
          </a:xfrm>
        </p:grpSpPr>
        <p:sp>
          <p:nvSpPr>
            <p:cNvPr id="40" name="Нашивка 39"/>
            <p:cNvSpPr/>
            <p:nvPr/>
          </p:nvSpPr>
          <p:spPr>
            <a:xfrm rot="5400000">
              <a:off x="-106271" y="3142045"/>
              <a:ext cx="708477" cy="495934"/>
            </a:xfrm>
            <a:prstGeom prst="chevron">
              <a:avLst/>
            </a:prstGeom>
          </p:spPr>
          <p:style>
            <a:lnRef idx="2">
              <a:schemeClr val="accent5">
                <a:hueOff val="-16659694"/>
                <a:satOff val="16323"/>
                <a:lumOff val="-18823"/>
                <a:alphaOff val="0"/>
              </a:schemeClr>
            </a:lnRef>
            <a:fillRef idx="1">
              <a:schemeClr val="accent5">
                <a:hueOff val="-16659694"/>
                <a:satOff val="16323"/>
                <a:lumOff val="-18823"/>
                <a:alphaOff val="0"/>
              </a:schemeClr>
            </a:fillRef>
            <a:effectRef idx="0">
              <a:schemeClr val="accent5">
                <a:hueOff val="-16659694"/>
                <a:satOff val="16323"/>
                <a:lumOff val="-1882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Нашивка 24"/>
            <p:cNvSpPr/>
            <p:nvPr/>
          </p:nvSpPr>
          <p:spPr>
            <a:xfrm>
              <a:off x="1" y="3283740"/>
              <a:ext cx="495934" cy="2125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/>
                <a:t>6</a:t>
              </a:r>
              <a:endParaRPr lang="ru-RU" sz="1300" kern="12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458697" y="5093416"/>
            <a:ext cx="6632857" cy="460510"/>
            <a:chOff x="495933" y="3035774"/>
            <a:chExt cx="6632857" cy="460510"/>
          </a:xfrm>
        </p:grpSpPr>
        <p:sp>
          <p:nvSpPr>
            <p:cNvPr id="38" name="Прямоугольник с двумя скругленными соседними углами 37"/>
            <p:cNvSpPr/>
            <p:nvPr/>
          </p:nvSpPr>
          <p:spPr>
            <a:xfrm rot="5400000">
              <a:off x="3582107" y="-50400"/>
              <a:ext cx="460510" cy="6632857"/>
            </a:xfrm>
            <a:prstGeom prst="round2SameRect">
              <a:avLst/>
            </a:prstGeom>
          </p:spPr>
          <p:style>
            <a:lnRef idx="2">
              <a:schemeClr val="accent5">
                <a:hueOff val="-16659694"/>
                <a:satOff val="16323"/>
                <a:lumOff val="-1882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Прямоугольник 38"/>
            <p:cNvSpPr/>
            <p:nvPr/>
          </p:nvSpPr>
          <p:spPr>
            <a:xfrm>
              <a:off x="495934" y="3058253"/>
              <a:ext cx="6610377" cy="415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Возможность использования на уроках и во внеурочной деятельности </a:t>
              </a:r>
              <a:r>
                <a:rPr lang="ru-RU" sz="1400" kern="1200" dirty="0" err="1" smtClean="0"/>
                <a:t>ОО</a:t>
              </a:r>
              <a:endParaRPr lang="ru-RU" sz="1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2361</TotalTime>
  <Words>293</Words>
  <Application>Microsoft Office PowerPoint</Application>
  <PresentationFormat>Экран (4:3)</PresentationFormat>
  <Paragraphs>76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Кутюр</vt:lpstr>
      <vt:lpstr>Презентация PowerPoint</vt:lpstr>
      <vt:lpstr>Как сохранить интерес к изучению иностранного языка</vt:lpstr>
      <vt:lpstr>Драматизация как метод изучения иностранного языка</vt:lpstr>
      <vt:lpstr>Театральные постановки – важный элемент обучения!</vt:lpstr>
      <vt:lpstr>Что такое драматизация</vt:lpstr>
      <vt:lpstr>Цели театрализации</vt:lpstr>
      <vt:lpstr>Презентация PowerPoint</vt:lpstr>
      <vt:lpstr>Fairy tale “Cinderella”</vt:lpstr>
      <vt:lpstr>Выводы о Положительных  сторонах театрализации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Театрализация как средство повышения мотивации при обучении английскому языку</dc:title>
  <dc:creator>User</dc:creator>
  <cp:lastModifiedBy>user</cp:lastModifiedBy>
  <cp:revision>145</cp:revision>
  <dcterms:created xsi:type="dcterms:W3CDTF">2016-08-26T04:53:33Z</dcterms:created>
  <dcterms:modified xsi:type="dcterms:W3CDTF">2022-09-24T13:40:23Z</dcterms:modified>
</cp:coreProperties>
</file>