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7" r:id="rId4"/>
    <p:sldId id="262" r:id="rId5"/>
    <p:sldId id="263" r:id="rId6"/>
    <p:sldId id="264" r:id="rId7"/>
    <p:sldId id="265" r:id="rId8"/>
    <p:sldId id="261" r:id="rId9"/>
    <p:sldId id="284" r:id="rId10"/>
    <p:sldId id="266" r:id="rId11"/>
    <p:sldId id="259" r:id="rId12"/>
    <p:sldId id="260" r:id="rId13"/>
    <p:sldId id="285" r:id="rId14"/>
    <p:sldId id="286" r:id="rId15"/>
    <p:sldId id="287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F3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ED51C7-4CD3-4893-96C1-2DBB86B81D4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276600" y="2514600"/>
            <a:ext cx="8915400" cy="2262188"/>
          </a:xfrm>
        </p:spPr>
        <p:txBody>
          <a:bodyPr/>
          <a:lstStyle/>
          <a:p>
            <a:r>
              <a:rPr lang="ru-RU" dirty="0"/>
              <a:t>Число 4 Цифра 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1A02C6-2FC3-407E-9827-63E1849A67C3}"/>
              </a:ext>
            </a:extLst>
          </p:cNvPr>
          <p:cNvSpPr txBox="1"/>
          <p:nvPr/>
        </p:nvSpPr>
        <p:spPr>
          <a:xfrm>
            <a:off x="7606748" y="5274365"/>
            <a:ext cx="43997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учитель начальных классов</a:t>
            </a:r>
          </a:p>
          <a:p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М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.Л.Горшкова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74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223994B-9DEA-430D-BE60-F6C0B9E9F152}"/>
              </a:ext>
            </a:extLst>
          </p:cNvPr>
          <p:cNvPicPr/>
          <p:nvPr/>
        </p:nvPicPr>
        <p:blipFill rotWithShape="1">
          <a:blip r:embed="rId2"/>
          <a:srcRect l="23410" t="31083" r="33297" b="24145"/>
          <a:stretch/>
        </p:blipFill>
        <p:spPr bwMode="auto">
          <a:xfrm>
            <a:off x="1888435" y="487017"/>
            <a:ext cx="8706677" cy="58839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710010-BF0E-42DA-A5AA-074B30416B34}"/>
              </a:ext>
            </a:extLst>
          </p:cNvPr>
          <p:cNvSpPr txBox="1"/>
          <p:nvPr/>
        </p:nvSpPr>
        <p:spPr>
          <a:xfrm>
            <a:off x="8931966" y="1272209"/>
            <a:ext cx="5565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F97006-C6CF-4FE3-ABB9-C53765AC30DD}"/>
              </a:ext>
            </a:extLst>
          </p:cNvPr>
          <p:cNvSpPr txBox="1"/>
          <p:nvPr/>
        </p:nvSpPr>
        <p:spPr>
          <a:xfrm>
            <a:off x="6645966" y="4128053"/>
            <a:ext cx="5565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129E6B-6310-456C-82BA-223E49698F17}"/>
              </a:ext>
            </a:extLst>
          </p:cNvPr>
          <p:cNvSpPr txBox="1"/>
          <p:nvPr/>
        </p:nvSpPr>
        <p:spPr>
          <a:xfrm>
            <a:off x="6422335" y="1517374"/>
            <a:ext cx="5565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535718-EF85-421D-8160-2D139911BAB1}"/>
              </a:ext>
            </a:extLst>
          </p:cNvPr>
          <p:cNvSpPr txBox="1"/>
          <p:nvPr/>
        </p:nvSpPr>
        <p:spPr>
          <a:xfrm>
            <a:off x="3591339" y="3258594"/>
            <a:ext cx="586408" cy="1121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0C47DD-1C2F-4D4F-838D-D446AED19E80}"/>
              </a:ext>
            </a:extLst>
          </p:cNvPr>
          <p:cNvSpPr txBox="1"/>
          <p:nvPr/>
        </p:nvSpPr>
        <p:spPr>
          <a:xfrm>
            <a:off x="9893236" y="2196791"/>
            <a:ext cx="8516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427BF1-5F1B-432C-9F19-0C427717161C}"/>
              </a:ext>
            </a:extLst>
          </p:cNvPr>
          <p:cNvSpPr txBox="1"/>
          <p:nvPr/>
        </p:nvSpPr>
        <p:spPr>
          <a:xfrm>
            <a:off x="9023534" y="4361104"/>
            <a:ext cx="8516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0688D9-CC85-4065-8867-ECF17FB99258}"/>
              </a:ext>
            </a:extLst>
          </p:cNvPr>
          <p:cNvSpPr txBox="1"/>
          <p:nvPr/>
        </p:nvSpPr>
        <p:spPr>
          <a:xfrm>
            <a:off x="4724128" y="487017"/>
            <a:ext cx="8516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7A90AA-1A85-41FE-B995-952863B4F542}"/>
              </a:ext>
            </a:extLst>
          </p:cNvPr>
          <p:cNvSpPr txBox="1"/>
          <p:nvPr/>
        </p:nvSpPr>
        <p:spPr>
          <a:xfrm>
            <a:off x="4560243" y="5236049"/>
            <a:ext cx="8516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83182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E35F4185-3766-48DA-8B1B-9A095B2DF764}"/>
              </a:ext>
            </a:extLst>
          </p:cNvPr>
          <p:cNvSpPr/>
          <p:nvPr/>
        </p:nvSpPr>
        <p:spPr>
          <a:xfrm>
            <a:off x="1978701" y="2316605"/>
            <a:ext cx="1019331" cy="97436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C8BAB2A1-8DF2-4C9B-A709-BFDDBCCA24D6}"/>
              </a:ext>
            </a:extLst>
          </p:cNvPr>
          <p:cNvSpPr/>
          <p:nvPr/>
        </p:nvSpPr>
        <p:spPr>
          <a:xfrm>
            <a:off x="3210391" y="2306612"/>
            <a:ext cx="1019331" cy="97436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794C13DA-B935-498B-A060-B5A1E081AD23}"/>
              </a:ext>
            </a:extLst>
          </p:cNvPr>
          <p:cNvSpPr/>
          <p:nvPr/>
        </p:nvSpPr>
        <p:spPr>
          <a:xfrm>
            <a:off x="1978701" y="3429000"/>
            <a:ext cx="1019331" cy="97436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48AAF545-CCBA-4647-A40A-DF7D15931C40}"/>
              </a:ext>
            </a:extLst>
          </p:cNvPr>
          <p:cNvSpPr/>
          <p:nvPr/>
        </p:nvSpPr>
        <p:spPr>
          <a:xfrm>
            <a:off x="3210392" y="3429000"/>
            <a:ext cx="1019331" cy="97436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BB880DA5-E1C1-4557-A493-FD205AC7CF0F}"/>
              </a:ext>
            </a:extLst>
          </p:cNvPr>
          <p:cNvSpPr/>
          <p:nvPr/>
        </p:nvSpPr>
        <p:spPr>
          <a:xfrm>
            <a:off x="4442083" y="3429000"/>
            <a:ext cx="1019331" cy="97436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1280FAA3-1A24-4A3A-AFAE-275D37107691}"/>
              </a:ext>
            </a:extLst>
          </p:cNvPr>
          <p:cNvSpPr/>
          <p:nvPr/>
        </p:nvSpPr>
        <p:spPr>
          <a:xfrm>
            <a:off x="1978701" y="4679430"/>
            <a:ext cx="1019331" cy="97436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B0C19E-6509-4D15-8F96-640FFBB27395}"/>
              </a:ext>
            </a:extLst>
          </p:cNvPr>
          <p:cNvSpPr txBox="1"/>
          <p:nvPr/>
        </p:nvSpPr>
        <p:spPr>
          <a:xfrm>
            <a:off x="3210391" y="194872"/>
            <a:ext cx="83620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кругов? Как получили?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0D33F542-54E1-40AD-88C9-B916D4385EFC}"/>
              </a:ext>
            </a:extLst>
          </p:cNvPr>
          <p:cNvSpPr/>
          <p:nvPr/>
        </p:nvSpPr>
        <p:spPr>
          <a:xfrm>
            <a:off x="4442083" y="2316605"/>
            <a:ext cx="1019331" cy="97436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CF982DB2-5646-482F-8D19-E89B65452D9D}"/>
              </a:ext>
            </a:extLst>
          </p:cNvPr>
          <p:cNvSpPr/>
          <p:nvPr/>
        </p:nvSpPr>
        <p:spPr>
          <a:xfrm>
            <a:off x="5586334" y="2306612"/>
            <a:ext cx="1019331" cy="97436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BB012524-3D90-46D4-A765-47E70FF1634F}"/>
              </a:ext>
            </a:extLst>
          </p:cNvPr>
          <p:cNvSpPr/>
          <p:nvPr/>
        </p:nvSpPr>
        <p:spPr>
          <a:xfrm>
            <a:off x="5586333" y="3428689"/>
            <a:ext cx="1019331" cy="97436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AAA36488-02B1-4687-B04C-87F3F1F6D4C9}"/>
              </a:ext>
            </a:extLst>
          </p:cNvPr>
          <p:cNvSpPr/>
          <p:nvPr/>
        </p:nvSpPr>
        <p:spPr>
          <a:xfrm>
            <a:off x="3210391" y="4679430"/>
            <a:ext cx="1019331" cy="97436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00F3D5BE-5624-4297-9794-647C4C5FA460}"/>
              </a:ext>
            </a:extLst>
          </p:cNvPr>
          <p:cNvSpPr/>
          <p:nvPr/>
        </p:nvSpPr>
        <p:spPr>
          <a:xfrm>
            <a:off x="4442083" y="4704812"/>
            <a:ext cx="1019331" cy="97436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B8DD5457-6AD7-4BD8-84F5-A5237635F460}"/>
              </a:ext>
            </a:extLst>
          </p:cNvPr>
          <p:cNvSpPr/>
          <p:nvPr/>
        </p:nvSpPr>
        <p:spPr>
          <a:xfrm>
            <a:off x="5586333" y="4704812"/>
            <a:ext cx="1019331" cy="97436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13FAD41-FF61-4610-AF4C-87FA7170E5AD}"/>
              </a:ext>
            </a:extLst>
          </p:cNvPr>
          <p:cNvSpPr txBox="1"/>
          <p:nvPr/>
        </p:nvSpPr>
        <p:spPr>
          <a:xfrm>
            <a:off x="7422625" y="2166704"/>
            <a:ext cx="31616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2+2= </a:t>
            </a:r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3F267AD-2A4F-49C6-BD8B-334A7B3852B1}"/>
              </a:ext>
            </a:extLst>
          </p:cNvPr>
          <p:cNvSpPr txBox="1"/>
          <p:nvPr/>
        </p:nvSpPr>
        <p:spPr>
          <a:xfrm>
            <a:off x="7356418" y="3408037"/>
            <a:ext cx="31616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3+1= </a:t>
            </a:r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956A56-6F50-4D10-9B98-9408B4C4B4E0}"/>
              </a:ext>
            </a:extLst>
          </p:cNvPr>
          <p:cNvSpPr txBox="1"/>
          <p:nvPr/>
        </p:nvSpPr>
        <p:spPr>
          <a:xfrm>
            <a:off x="7391398" y="4598713"/>
            <a:ext cx="31616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1+3= </a:t>
            </a:r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04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0EC081F-B017-43F9-BA20-5B7F168BE92D}"/>
              </a:ext>
            </a:extLst>
          </p:cNvPr>
          <p:cNvPicPr/>
          <p:nvPr/>
        </p:nvPicPr>
        <p:blipFill rotWithShape="1">
          <a:blip r:embed="rId2"/>
          <a:srcRect l="34137" t="37441" r="48678" b="31667"/>
          <a:stretch/>
        </p:blipFill>
        <p:spPr bwMode="auto">
          <a:xfrm>
            <a:off x="8424472" y="1374043"/>
            <a:ext cx="3147936" cy="430217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54CA81-7613-4ABF-845C-B5D54ABCCB1B}"/>
              </a:ext>
            </a:extLst>
          </p:cNvPr>
          <p:cNvPicPr/>
          <p:nvPr/>
        </p:nvPicPr>
        <p:blipFill rotWithShape="1">
          <a:blip r:embed="rId2"/>
          <a:srcRect l="3367" t="37549" r="76992" b="31559"/>
          <a:stretch/>
        </p:blipFill>
        <p:spPr bwMode="auto">
          <a:xfrm>
            <a:off x="1184223" y="1277911"/>
            <a:ext cx="3597640" cy="430217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34719A5-C2D2-461E-BCB9-563EAB1A5775}"/>
              </a:ext>
            </a:extLst>
          </p:cNvPr>
          <p:cNvSpPr txBox="1"/>
          <p:nvPr/>
        </p:nvSpPr>
        <p:spPr>
          <a:xfrm>
            <a:off x="2428407" y="374754"/>
            <a:ext cx="7105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Подбери записи к картинкам.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C13B9D-17E5-47FC-ABCF-C7443185DCC8}"/>
              </a:ext>
            </a:extLst>
          </p:cNvPr>
          <p:cNvSpPr txBox="1"/>
          <p:nvPr/>
        </p:nvSpPr>
        <p:spPr>
          <a:xfrm>
            <a:off x="5726243" y="1888761"/>
            <a:ext cx="19936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3-1=2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7D7DBA-D239-421D-AEEF-C3CDF6CCDDDF}"/>
              </a:ext>
            </a:extLst>
          </p:cNvPr>
          <p:cNvSpPr txBox="1"/>
          <p:nvPr/>
        </p:nvSpPr>
        <p:spPr>
          <a:xfrm>
            <a:off x="5726243" y="2755691"/>
            <a:ext cx="19936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4-1=3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218B21-8CE7-4A11-8095-DD2079BA6603}"/>
              </a:ext>
            </a:extLst>
          </p:cNvPr>
          <p:cNvSpPr txBox="1"/>
          <p:nvPr/>
        </p:nvSpPr>
        <p:spPr>
          <a:xfrm>
            <a:off x="5726242" y="3780020"/>
            <a:ext cx="19936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3+1=4</a:t>
            </a:r>
          </a:p>
        </p:txBody>
      </p:sp>
    </p:spTree>
    <p:extLst>
      <p:ext uri="{BB962C8B-B14F-4D97-AF65-F5344CB8AC3E}">
        <p14:creationId xmlns:p14="http://schemas.microsoft.com/office/powerpoint/2010/main" val="152165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3.7037E-7 L 0.29505 0.449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53" y="2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4.07407E-6 L -0.30547 0.2782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73" y="1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11385B-B080-4E61-B930-65391AE3062E}"/>
              </a:ext>
            </a:extLst>
          </p:cNvPr>
          <p:cNvSpPr txBox="1"/>
          <p:nvPr/>
        </p:nvSpPr>
        <p:spPr>
          <a:xfrm>
            <a:off x="2548328" y="374754"/>
            <a:ext cx="6820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Реши примеры.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AA4E11-3411-42DD-8073-C6B6467C6C42}"/>
              </a:ext>
            </a:extLst>
          </p:cNvPr>
          <p:cNvSpPr txBox="1"/>
          <p:nvPr/>
        </p:nvSpPr>
        <p:spPr>
          <a:xfrm>
            <a:off x="1873770" y="1499016"/>
            <a:ext cx="20536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1+2=3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4DCE56-66F0-402C-8A88-8947AAE348BC}"/>
              </a:ext>
            </a:extLst>
          </p:cNvPr>
          <p:cNvSpPr txBox="1"/>
          <p:nvPr/>
        </p:nvSpPr>
        <p:spPr>
          <a:xfrm>
            <a:off x="1873770" y="2570521"/>
            <a:ext cx="20536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2+2=4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69BD64-3558-4A7A-985B-A0AEB32CF66C}"/>
              </a:ext>
            </a:extLst>
          </p:cNvPr>
          <p:cNvSpPr txBox="1"/>
          <p:nvPr/>
        </p:nvSpPr>
        <p:spPr>
          <a:xfrm>
            <a:off x="5264046" y="1499015"/>
            <a:ext cx="20536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1+1=2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E4C67A-DE07-4A7E-94DF-9F1E194CF5A1}"/>
              </a:ext>
            </a:extLst>
          </p:cNvPr>
          <p:cNvSpPr txBox="1"/>
          <p:nvPr/>
        </p:nvSpPr>
        <p:spPr>
          <a:xfrm>
            <a:off x="5264045" y="2570520"/>
            <a:ext cx="20536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3-2=1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BE6704-DD56-4C74-AD6C-8492187EC606}"/>
              </a:ext>
            </a:extLst>
          </p:cNvPr>
          <p:cNvSpPr txBox="1"/>
          <p:nvPr/>
        </p:nvSpPr>
        <p:spPr>
          <a:xfrm>
            <a:off x="8342025" y="1499014"/>
            <a:ext cx="20536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4-1=3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3171EB-0A9F-4F84-AAC3-6FEF9473124F}"/>
              </a:ext>
            </a:extLst>
          </p:cNvPr>
          <p:cNvSpPr txBox="1"/>
          <p:nvPr/>
        </p:nvSpPr>
        <p:spPr>
          <a:xfrm>
            <a:off x="8342025" y="2392441"/>
            <a:ext cx="20536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4-2=2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3AA394E-EE74-4C84-99F4-B38BA5D7FBD7}"/>
              </a:ext>
            </a:extLst>
          </p:cNvPr>
          <p:cNvSpPr/>
          <p:nvPr/>
        </p:nvSpPr>
        <p:spPr>
          <a:xfrm>
            <a:off x="3177914" y="1632644"/>
            <a:ext cx="569626" cy="646331"/>
          </a:xfrm>
          <a:prstGeom prst="rect">
            <a:avLst/>
          </a:prstGeom>
          <a:solidFill>
            <a:srgbClr val="ED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3D4EA5B-A5B6-4621-BC17-D6280D27D4C3}"/>
              </a:ext>
            </a:extLst>
          </p:cNvPr>
          <p:cNvSpPr/>
          <p:nvPr/>
        </p:nvSpPr>
        <p:spPr>
          <a:xfrm>
            <a:off x="3177914" y="2662852"/>
            <a:ext cx="569626" cy="646331"/>
          </a:xfrm>
          <a:prstGeom prst="rect">
            <a:avLst/>
          </a:prstGeom>
          <a:solidFill>
            <a:srgbClr val="ED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7143DA4-5CAA-4CDF-88B1-700312FA9768}"/>
              </a:ext>
            </a:extLst>
          </p:cNvPr>
          <p:cNvSpPr/>
          <p:nvPr/>
        </p:nvSpPr>
        <p:spPr>
          <a:xfrm>
            <a:off x="6568190" y="1632644"/>
            <a:ext cx="569626" cy="646331"/>
          </a:xfrm>
          <a:prstGeom prst="rect">
            <a:avLst/>
          </a:prstGeom>
          <a:solidFill>
            <a:srgbClr val="ED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FF21CC1-41CC-472F-9F98-33FB913AE33F}"/>
              </a:ext>
            </a:extLst>
          </p:cNvPr>
          <p:cNvSpPr/>
          <p:nvPr/>
        </p:nvSpPr>
        <p:spPr>
          <a:xfrm>
            <a:off x="6568190" y="2662852"/>
            <a:ext cx="569626" cy="646331"/>
          </a:xfrm>
          <a:prstGeom prst="rect">
            <a:avLst/>
          </a:prstGeom>
          <a:solidFill>
            <a:srgbClr val="ED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6C1F45C-8B8F-43E7-81DA-CE98BE4288FF}"/>
              </a:ext>
            </a:extLst>
          </p:cNvPr>
          <p:cNvSpPr/>
          <p:nvPr/>
        </p:nvSpPr>
        <p:spPr>
          <a:xfrm>
            <a:off x="9581213" y="1591346"/>
            <a:ext cx="569626" cy="646331"/>
          </a:xfrm>
          <a:prstGeom prst="rect">
            <a:avLst/>
          </a:prstGeom>
          <a:solidFill>
            <a:srgbClr val="ED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568194B-3AE4-4F67-BFAC-D47861A696D3}"/>
              </a:ext>
            </a:extLst>
          </p:cNvPr>
          <p:cNvSpPr/>
          <p:nvPr/>
        </p:nvSpPr>
        <p:spPr>
          <a:xfrm>
            <a:off x="9581213" y="2434969"/>
            <a:ext cx="569626" cy="646331"/>
          </a:xfrm>
          <a:prstGeom prst="rect">
            <a:avLst/>
          </a:prstGeom>
          <a:solidFill>
            <a:srgbClr val="ED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6E1E28F0-683F-470A-8E3A-D5E2AD0C36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13" y="4030453"/>
            <a:ext cx="3286883" cy="2657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58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EE1C1C4-3ABA-4DF0-A5C0-D11297E935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9876" y="474844"/>
            <a:ext cx="3970898" cy="279286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ED2F033-63FD-48BC-91A5-5A823BD0FB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425" y="2104859"/>
            <a:ext cx="4291709" cy="4291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45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A523E7-6DC2-46EE-AB36-C8C906014BC3}"/>
              </a:ext>
            </a:extLst>
          </p:cNvPr>
          <p:cNvSpPr txBox="1"/>
          <p:nvPr/>
        </p:nvSpPr>
        <p:spPr>
          <a:xfrm>
            <a:off x="2902226" y="397565"/>
            <a:ext cx="6732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Используемые источники: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E578D9-C56D-4807-8732-E4AEA26B9EAD}"/>
              </a:ext>
            </a:extLst>
          </p:cNvPr>
          <p:cNvSpPr txBox="1"/>
          <p:nvPr/>
        </p:nvSpPr>
        <p:spPr>
          <a:xfrm>
            <a:off x="2080590" y="1441967"/>
            <a:ext cx="89054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https://yandex.ru/images/search?text=цифра%204%20печатная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E2E946-0257-41E5-A806-09A0F8867657}"/>
              </a:ext>
            </a:extLst>
          </p:cNvPr>
          <p:cNvSpPr txBox="1"/>
          <p:nvPr/>
        </p:nvSpPr>
        <p:spPr>
          <a:xfrm>
            <a:off x="2080589" y="2255030"/>
            <a:ext cx="74344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https://yandex.ru/search/?text=картинка</a:t>
            </a:r>
          </a:p>
        </p:txBody>
      </p:sp>
    </p:spTree>
    <p:extLst>
      <p:ext uri="{BB962C8B-B14F-4D97-AF65-F5344CB8AC3E}">
        <p14:creationId xmlns:p14="http://schemas.microsoft.com/office/powerpoint/2010/main" val="104670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4854E6-C23B-4169-B335-41B0B9179F43}"/>
              </a:ext>
            </a:extLst>
          </p:cNvPr>
          <p:cNvSpPr txBox="1"/>
          <p:nvPr/>
        </p:nvSpPr>
        <p:spPr>
          <a:xfrm>
            <a:off x="599607" y="1678899"/>
            <a:ext cx="8694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7AD62B-45C5-4DB4-B053-33C7E044D536}"/>
              </a:ext>
            </a:extLst>
          </p:cNvPr>
          <p:cNvSpPr txBox="1"/>
          <p:nvPr/>
        </p:nvSpPr>
        <p:spPr>
          <a:xfrm>
            <a:off x="1514008" y="1678898"/>
            <a:ext cx="8694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8BDDED-8563-4777-A5F8-8CA901BE225A}"/>
              </a:ext>
            </a:extLst>
          </p:cNvPr>
          <p:cNvSpPr txBox="1"/>
          <p:nvPr/>
        </p:nvSpPr>
        <p:spPr>
          <a:xfrm>
            <a:off x="2580807" y="1678897"/>
            <a:ext cx="8694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C048D3-10E6-47A5-9586-FA6EB09C2CCB}"/>
              </a:ext>
            </a:extLst>
          </p:cNvPr>
          <p:cNvSpPr txBox="1"/>
          <p:nvPr/>
        </p:nvSpPr>
        <p:spPr>
          <a:xfrm>
            <a:off x="3450237" y="1678896"/>
            <a:ext cx="8694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E0298C-6D24-43B5-A04E-004A0202CD18}"/>
              </a:ext>
            </a:extLst>
          </p:cNvPr>
          <p:cNvSpPr txBox="1"/>
          <p:nvPr/>
        </p:nvSpPr>
        <p:spPr>
          <a:xfrm>
            <a:off x="4364638" y="1678896"/>
            <a:ext cx="8694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608115-B4C9-44AA-AFBF-BB4252C17F34}"/>
              </a:ext>
            </a:extLst>
          </p:cNvPr>
          <p:cNvSpPr txBox="1"/>
          <p:nvPr/>
        </p:nvSpPr>
        <p:spPr>
          <a:xfrm>
            <a:off x="5324010" y="1678895"/>
            <a:ext cx="8694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A066E9-0154-41A9-A601-5BF96C0D15A7}"/>
              </a:ext>
            </a:extLst>
          </p:cNvPr>
          <p:cNvSpPr txBox="1"/>
          <p:nvPr/>
        </p:nvSpPr>
        <p:spPr>
          <a:xfrm>
            <a:off x="6390809" y="1678895"/>
            <a:ext cx="8694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3EB4C-818A-47E1-AE67-373B7AD0D469}"/>
              </a:ext>
            </a:extLst>
          </p:cNvPr>
          <p:cNvSpPr txBox="1"/>
          <p:nvPr/>
        </p:nvSpPr>
        <p:spPr>
          <a:xfrm>
            <a:off x="7450114" y="1678894"/>
            <a:ext cx="8694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DCB232-1E20-40B1-93CE-E3D8D947613B}"/>
              </a:ext>
            </a:extLst>
          </p:cNvPr>
          <p:cNvSpPr txBox="1"/>
          <p:nvPr/>
        </p:nvSpPr>
        <p:spPr>
          <a:xfrm>
            <a:off x="8454457" y="1678894"/>
            <a:ext cx="8694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0CCEB9-CD2E-40D6-B8AC-DC64DE825894}"/>
              </a:ext>
            </a:extLst>
          </p:cNvPr>
          <p:cNvSpPr txBox="1"/>
          <p:nvPr/>
        </p:nvSpPr>
        <p:spPr>
          <a:xfrm>
            <a:off x="9386343" y="1678893"/>
            <a:ext cx="22060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3052F0F-E68D-4618-B28F-6870556B038E}"/>
              </a:ext>
            </a:extLst>
          </p:cNvPr>
          <p:cNvSpPr/>
          <p:nvPr/>
        </p:nvSpPr>
        <p:spPr>
          <a:xfrm>
            <a:off x="1531493" y="1962429"/>
            <a:ext cx="1021829" cy="16489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2E9FE0E-7080-4EB2-BBC8-189E832161A9}"/>
              </a:ext>
            </a:extLst>
          </p:cNvPr>
          <p:cNvSpPr/>
          <p:nvPr/>
        </p:nvSpPr>
        <p:spPr>
          <a:xfrm>
            <a:off x="3460232" y="2055426"/>
            <a:ext cx="1021829" cy="16489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567091F-B949-46E5-AC8F-BE637D9A6EBA}"/>
              </a:ext>
            </a:extLst>
          </p:cNvPr>
          <p:cNvSpPr/>
          <p:nvPr/>
        </p:nvSpPr>
        <p:spPr>
          <a:xfrm>
            <a:off x="4517036" y="2055426"/>
            <a:ext cx="1021829" cy="16489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9CF2278-540C-4D69-BA60-E708A5B9C875}"/>
              </a:ext>
            </a:extLst>
          </p:cNvPr>
          <p:cNvSpPr/>
          <p:nvPr/>
        </p:nvSpPr>
        <p:spPr>
          <a:xfrm>
            <a:off x="7395152" y="1984780"/>
            <a:ext cx="1021829" cy="16489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381353F-8A34-45BB-809F-DD2694561B44}"/>
              </a:ext>
            </a:extLst>
          </p:cNvPr>
          <p:cNvSpPr/>
          <p:nvPr/>
        </p:nvSpPr>
        <p:spPr>
          <a:xfrm>
            <a:off x="8471942" y="1984780"/>
            <a:ext cx="1021829" cy="16489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6C4AD87-F076-490F-8756-CBA597066289}"/>
              </a:ext>
            </a:extLst>
          </p:cNvPr>
          <p:cNvSpPr txBox="1"/>
          <p:nvPr/>
        </p:nvSpPr>
        <p:spPr>
          <a:xfrm>
            <a:off x="599607" y="3917239"/>
            <a:ext cx="8694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6C8E8DB-5C36-4502-9B06-8BBDFFB13969}"/>
              </a:ext>
            </a:extLst>
          </p:cNvPr>
          <p:cNvSpPr txBox="1"/>
          <p:nvPr/>
        </p:nvSpPr>
        <p:spPr>
          <a:xfrm>
            <a:off x="1514008" y="3917238"/>
            <a:ext cx="8694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D06299F-CAF9-4E51-9C0C-E74CEF441BCE}"/>
              </a:ext>
            </a:extLst>
          </p:cNvPr>
          <p:cNvSpPr txBox="1"/>
          <p:nvPr/>
        </p:nvSpPr>
        <p:spPr>
          <a:xfrm>
            <a:off x="2580807" y="3917237"/>
            <a:ext cx="8694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AE7FA2-8B1C-4AA2-9CB0-7AF31D94FFE0}"/>
              </a:ext>
            </a:extLst>
          </p:cNvPr>
          <p:cNvSpPr txBox="1"/>
          <p:nvPr/>
        </p:nvSpPr>
        <p:spPr>
          <a:xfrm>
            <a:off x="3450237" y="3917236"/>
            <a:ext cx="8694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25C4FF9-70FC-40BB-A5FC-2898FF62C8F9}"/>
              </a:ext>
            </a:extLst>
          </p:cNvPr>
          <p:cNvSpPr txBox="1"/>
          <p:nvPr/>
        </p:nvSpPr>
        <p:spPr>
          <a:xfrm>
            <a:off x="4364638" y="3917236"/>
            <a:ext cx="8694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BA66770-B7D7-493C-B7E1-67F876DDF70E}"/>
              </a:ext>
            </a:extLst>
          </p:cNvPr>
          <p:cNvSpPr txBox="1"/>
          <p:nvPr/>
        </p:nvSpPr>
        <p:spPr>
          <a:xfrm>
            <a:off x="5324010" y="3917235"/>
            <a:ext cx="8694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8973A79-7943-4165-9721-1ED965B7ABE3}"/>
              </a:ext>
            </a:extLst>
          </p:cNvPr>
          <p:cNvSpPr txBox="1"/>
          <p:nvPr/>
        </p:nvSpPr>
        <p:spPr>
          <a:xfrm>
            <a:off x="6390809" y="3917235"/>
            <a:ext cx="8694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1633F3A-8257-41FF-AEE1-C8C3F9312064}"/>
              </a:ext>
            </a:extLst>
          </p:cNvPr>
          <p:cNvSpPr txBox="1"/>
          <p:nvPr/>
        </p:nvSpPr>
        <p:spPr>
          <a:xfrm>
            <a:off x="7450114" y="3917234"/>
            <a:ext cx="8694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60BC35A-F826-499F-9225-AC9FC5AF047B}"/>
              </a:ext>
            </a:extLst>
          </p:cNvPr>
          <p:cNvSpPr txBox="1"/>
          <p:nvPr/>
        </p:nvSpPr>
        <p:spPr>
          <a:xfrm>
            <a:off x="8454457" y="3917234"/>
            <a:ext cx="8694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5EEF746-CED0-4AB4-8DBD-0D7019DA780E}"/>
              </a:ext>
            </a:extLst>
          </p:cNvPr>
          <p:cNvSpPr txBox="1"/>
          <p:nvPr/>
        </p:nvSpPr>
        <p:spPr>
          <a:xfrm>
            <a:off x="9386343" y="3917233"/>
            <a:ext cx="22060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38AAF62B-98EA-4B26-B792-782181A08E55}"/>
              </a:ext>
            </a:extLst>
          </p:cNvPr>
          <p:cNvSpPr/>
          <p:nvPr/>
        </p:nvSpPr>
        <p:spPr>
          <a:xfrm>
            <a:off x="633334" y="4223120"/>
            <a:ext cx="1021829" cy="16489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C5F9DE56-DB2A-459A-8BD3-7E15A02CAEDC}"/>
              </a:ext>
            </a:extLst>
          </p:cNvPr>
          <p:cNvSpPr/>
          <p:nvPr/>
        </p:nvSpPr>
        <p:spPr>
          <a:xfrm>
            <a:off x="3460232" y="4293766"/>
            <a:ext cx="1021829" cy="16489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83B219F2-F7AE-4304-B891-6AF27E5B27A1}"/>
              </a:ext>
            </a:extLst>
          </p:cNvPr>
          <p:cNvSpPr/>
          <p:nvPr/>
        </p:nvSpPr>
        <p:spPr>
          <a:xfrm>
            <a:off x="5340251" y="4354646"/>
            <a:ext cx="1021829" cy="16489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E8CD1646-0627-44ED-8ACF-4B2A7ADC4F84}"/>
              </a:ext>
            </a:extLst>
          </p:cNvPr>
          <p:cNvSpPr/>
          <p:nvPr/>
        </p:nvSpPr>
        <p:spPr>
          <a:xfrm>
            <a:off x="7395152" y="4223120"/>
            <a:ext cx="1021829" cy="16489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962D8244-AED8-4B9F-8BA4-88CE35B05F2D}"/>
              </a:ext>
            </a:extLst>
          </p:cNvPr>
          <p:cNvSpPr/>
          <p:nvPr/>
        </p:nvSpPr>
        <p:spPr>
          <a:xfrm>
            <a:off x="9476285" y="4223120"/>
            <a:ext cx="1693889" cy="16489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A5751F-E73D-46A0-9415-6B3DA742BCDD}"/>
              </a:ext>
            </a:extLst>
          </p:cNvPr>
          <p:cNvSpPr txBox="1"/>
          <p:nvPr/>
        </p:nvSpPr>
        <p:spPr>
          <a:xfrm>
            <a:off x="2383438" y="239843"/>
            <a:ext cx="7854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числа пропущены?</a:t>
            </a:r>
          </a:p>
        </p:txBody>
      </p:sp>
    </p:spTree>
    <p:extLst>
      <p:ext uri="{BB962C8B-B14F-4D97-AF65-F5344CB8AC3E}">
        <p14:creationId xmlns:p14="http://schemas.microsoft.com/office/powerpoint/2010/main" val="220116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5" grpId="0" animBg="1"/>
      <p:bldP spid="16" grpId="0" animBg="1"/>
      <p:bldP spid="1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B1E9B3-5ABA-4D16-9E4F-0F127B51BB1D}"/>
              </a:ext>
            </a:extLst>
          </p:cNvPr>
          <p:cNvSpPr txBox="1"/>
          <p:nvPr/>
        </p:nvSpPr>
        <p:spPr>
          <a:xfrm>
            <a:off x="1086678" y="1311964"/>
            <a:ext cx="50093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Ёжик по лесу шёл,</a:t>
            </a:r>
          </a:p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обед грибы нашёл:</a:t>
            </a:r>
          </a:p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 под – берёзой,</a:t>
            </a:r>
          </a:p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– у осины.</a:t>
            </a:r>
          </a:p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их будет </a:t>
            </a:r>
          </a:p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плетёной корзине?</a:t>
            </a:r>
          </a:p>
        </p:txBody>
      </p:sp>
      <p:sp>
        <p:nvSpPr>
          <p:cNvPr id="3" name="AutoShape 2">
            <a:extLst>
              <a:ext uri="{FF2B5EF4-FFF2-40B4-BE49-F238E27FC236}">
                <a16:creationId xmlns:a16="http://schemas.microsoft.com/office/drawing/2014/main" id="{00EEBF62-3C32-4A47-AFCC-5DF0188D6D5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9D95474F-B51B-4F0C-A881-DEB26F4B2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243" y="805071"/>
            <a:ext cx="3810000" cy="296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B250266-140A-4282-AE5D-0E12719BA8FE}"/>
              </a:ext>
            </a:extLst>
          </p:cNvPr>
          <p:cNvSpPr txBox="1"/>
          <p:nvPr/>
        </p:nvSpPr>
        <p:spPr>
          <a:xfrm>
            <a:off x="5532783" y="4327270"/>
            <a:ext cx="58177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2+1=3</a:t>
            </a:r>
          </a:p>
        </p:txBody>
      </p:sp>
    </p:spTree>
    <p:extLst>
      <p:ext uri="{BB962C8B-B14F-4D97-AF65-F5344CB8AC3E}">
        <p14:creationId xmlns:p14="http://schemas.microsoft.com/office/powerpoint/2010/main" val="1447406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B1E9B3-5ABA-4D16-9E4F-0F127B51BB1D}"/>
              </a:ext>
            </a:extLst>
          </p:cNvPr>
          <p:cNvSpPr txBox="1"/>
          <p:nvPr/>
        </p:nvSpPr>
        <p:spPr>
          <a:xfrm>
            <a:off x="1086677" y="1311964"/>
            <a:ext cx="553940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класс вошла Иринка,</a:t>
            </a:r>
          </a:p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за ней – </a:t>
            </a:r>
            <a:r>
              <a:rPr lang="ru-RU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Аринка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потом пришёл Игнат.</a:t>
            </a:r>
          </a:p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стало всех ребят?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379D033-753E-4629-9F66-439FCA4A44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27"/>
          <a:stretch/>
        </p:blipFill>
        <p:spPr bwMode="auto">
          <a:xfrm>
            <a:off x="7195929" y="653616"/>
            <a:ext cx="3564835" cy="297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67BB2F-4A3E-4AD5-BAC2-CB0F0B510873}"/>
              </a:ext>
            </a:extLst>
          </p:cNvPr>
          <p:cNvSpPr txBox="1"/>
          <p:nvPr/>
        </p:nvSpPr>
        <p:spPr>
          <a:xfrm>
            <a:off x="5532783" y="4327270"/>
            <a:ext cx="58177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1+1+1=3</a:t>
            </a:r>
          </a:p>
        </p:txBody>
      </p:sp>
    </p:spTree>
    <p:extLst>
      <p:ext uri="{BB962C8B-B14F-4D97-AF65-F5344CB8AC3E}">
        <p14:creationId xmlns:p14="http://schemas.microsoft.com/office/powerpoint/2010/main" val="311009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B1E9B3-5ABA-4D16-9E4F-0F127B51BB1D}"/>
              </a:ext>
            </a:extLst>
          </p:cNvPr>
          <p:cNvSpPr txBox="1"/>
          <p:nvPr/>
        </p:nvSpPr>
        <p:spPr>
          <a:xfrm>
            <a:off x="1086677" y="1311964"/>
            <a:ext cx="536713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плетень взлетел петух,</a:t>
            </a:r>
          </a:p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Повстречал ещё там двух.</a:t>
            </a:r>
          </a:p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стало петухов?</a:t>
            </a:r>
          </a:p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кого ответ готов?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1B3CAC41-875F-401B-9C3F-9A9C8FE390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9113" y="1102771"/>
            <a:ext cx="3020047" cy="266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E0143F4-2A3C-4AED-9319-FF386432CE6D}"/>
              </a:ext>
            </a:extLst>
          </p:cNvPr>
          <p:cNvSpPr txBox="1"/>
          <p:nvPr/>
        </p:nvSpPr>
        <p:spPr>
          <a:xfrm>
            <a:off x="5532783" y="4327270"/>
            <a:ext cx="58177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1+2=3</a:t>
            </a:r>
          </a:p>
        </p:txBody>
      </p:sp>
    </p:spTree>
    <p:extLst>
      <p:ext uri="{BB962C8B-B14F-4D97-AF65-F5344CB8AC3E}">
        <p14:creationId xmlns:p14="http://schemas.microsoft.com/office/powerpoint/2010/main" val="142224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B1E9B3-5ABA-4D16-9E4F-0F127B51BB1D}"/>
              </a:ext>
            </a:extLst>
          </p:cNvPr>
          <p:cNvSpPr txBox="1"/>
          <p:nvPr/>
        </p:nvSpPr>
        <p:spPr>
          <a:xfrm>
            <a:off x="1086677" y="1311964"/>
            <a:ext cx="942229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голубя белых на крыше сидели.</a:t>
            </a:r>
          </a:p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 голубя снялись и улетели.</a:t>
            </a:r>
          </a:p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Ну-ка, скажи мне поскорей.</a:t>
            </a:r>
          </a:p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осталось сидеть голубей?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0143F4-2A3C-4AED-9319-FF386432CE6D}"/>
              </a:ext>
            </a:extLst>
          </p:cNvPr>
          <p:cNvSpPr txBox="1"/>
          <p:nvPr/>
        </p:nvSpPr>
        <p:spPr>
          <a:xfrm>
            <a:off x="5546035" y="4367026"/>
            <a:ext cx="58177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3-2=1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5A3223FA-92C1-45E7-99FD-613896F6E4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39"/>
          <a:stretch/>
        </p:blipFill>
        <p:spPr bwMode="auto">
          <a:xfrm>
            <a:off x="6957391" y="393458"/>
            <a:ext cx="4770783" cy="3202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949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B1E9B3-5ABA-4D16-9E4F-0F127B51BB1D}"/>
              </a:ext>
            </a:extLst>
          </p:cNvPr>
          <p:cNvSpPr txBox="1"/>
          <p:nvPr/>
        </p:nvSpPr>
        <p:spPr>
          <a:xfrm>
            <a:off x="1086677" y="1311964"/>
            <a:ext cx="624177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Ну-ка сколько здесь ребят</a:t>
            </a:r>
          </a:p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горе катаются?</a:t>
            </a:r>
          </a:p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Трое в саночках сидят,</a:t>
            </a:r>
          </a:p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дожидается.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0143F4-2A3C-4AED-9319-FF386432CE6D}"/>
              </a:ext>
            </a:extLst>
          </p:cNvPr>
          <p:cNvSpPr txBox="1"/>
          <p:nvPr/>
        </p:nvSpPr>
        <p:spPr>
          <a:xfrm>
            <a:off x="5546035" y="4367026"/>
            <a:ext cx="581770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3+1= </a:t>
            </a:r>
            <a:r>
              <a:rPr lang="ru-RU" sz="11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8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F507001A-FCB9-4734-BC89-2B1603BDC3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725"/>
          <a:stretch/>
        </p:blipFill>
        <p:spPr bwMode="auto">
          <a:xfrm>
            <a:off x="7328452" y="390563"/>
            <a:ext cx="4035287" cy="5389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9014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2822484-89CF-4A08-A4A0-A4BDF975ABC6}"/>
              </a:ext>
            </a:extLst>
          </p:cNvPr>
          <p:cNvPicPr/>
          <p:nvPr/>
        </p:nvPicPr>
        <p:blipFill rotWithShape="1">
          <a:blip r:embed="rId2"/>
          <a:srcRect l="24372" t="31938" r="28808" b="25857"/>
          <a:stretch/>
        </p:blipFill>
        <p:spPr bwMode="auto">
          <a:xfrm>
            <a:off x="728870" y="1563757"/>
            <a:ext cx="7036904" cy="40419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F81405C-043A-47DF-BCF0-B25DF6FFD5B4}"/>
              </a:ext>
            </a:extLst>
          </p:cNvPr>
          <p:cNvSpPr txBox="1"/>
          <p:nvPr/>
        </p:nvSpPr>
        <p:spPr>
          <a:xfrm>
            <a:off x="8209722" y="2129351"/>
            <a:ext cx="3253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3+1=4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F39F79-2C0C-415E-A144-76DF78CFB37C}"/>
              </a:ext>
            </a:extLst>
          </p:cNvPr>
          <p:cNvSpPr txBox="1"/>
          <p:nvPr/>
        </p:nvSpPr>
        <p:spPr>
          <a:xfrm>
            <a:off x="8209722" y="3341925"/>
            <a:ext cx="3253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4-1=3</a:t>
            </a:r>
          </a:p>
        </p:txBody>
      </p:sp>
    </p:spTree>
    <p:extLst>
      <p:ext uri="{BB962C8B-B14F-4D97-AF65-F5344CB8AC3E}">
        <p14:creationId xmlns:p14="http://schemas.microsoft.com/office/powerpoint/2010/main" val="204970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6215270" y="1628800"/>
            <a:ext cx="4273218" cy="4392488"/>
            <a:chOff x="3779912" y="836712"/>
            <a:chExt cx="5040560" cy="5256584"/>
          </a:xfrm>
        </p:grpSpPr>
        <p:cxnSp>
          <p:nvCxnSpPr>
            <p:cNvPr id="3" name="Прямая соединительная линия 2"/>
            <p:cNvCxnSpPr/>
            <p:nvPr/>
          </p:nvCxnSpPr>
          <p:spPr>
            <a:xfrm>
              <a:off x="4211960" y="980728"/>
              <a:ext cx="0" cy="5040560"/>
            </a:xfrm>
            <a:prstGeom prst="line">
              <a:avLst/>
            </a:prstGeom>
            <a:ln w="10160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Прямая соединительная линия 4"/>
            <p:cNvCxnSpPr/>
            <p:nvPr/>
          </p:nvCxnSpPr>
          <p:spPr>
            <a:xfrm>
              <a:off x="3779912" y="1340768"/>
              <a:ext cx="5040560" cy="0"/>
            </a:xfrm>
            <a:prstGeom prst="line">
              <a:avLst/>
            </a:prstGeom>
            <a:ln w="10160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388424" y="980728"/>
              <a:ext cx="0" cy="5040560"/>
            </a:xfrm>
            <a:prstGeom prst="line">
              <a:avLst/>
            </a:prstGeom>
            <a:ln w="10160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3779912" y="5733256"/>
              <a:ext cx="5040560" cy="0"/>
            </a:xfrm>
            <a:prstGeom prst="line">
              <a:avLst/>
            </a:prstGeom>
            <a:ln w="10160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Рисунок 12" descr="4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499992" y="836712"/>
              <a:ext cx="4216225" cy="5256584"/>
            </a:xfrm>
            <a:prstGeom prst="rect">
              <a:avLst/>
            </a:prstGeom>
          </p:spPr>
        </p:pic>
      </p:grpSp>
      <p:sp>
        <p:nvSpPr>
          <p:cNvPr id="14" name="7-конечная звезда 13"/>
          <p:cNvSpPr/>
          <p:nvPr/>
        </p:nvSpPr>
        <p:spPr>
          <a:xfrm>
            <a:off x="8262377" y="1984401"/>
            <a:ext cx="432048" cy="432048"/>
          </a:xfrm>
          <a:prstGeom prst="star7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8B6BCF3-9A2E-446A-BA93-680D1DE988B2}"/>
              </a:ext>
            </a:extLst>
          </p:cNvPr>
          <p:cNvSpPr txBox="1"/>
          <p:nvPr/>
        </p:nvSpPr>
        <p:spPr>
          <a:xfrm>
            <a:off x="581307" y="3933057"/>
            <a:ext cx="55305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Гляди, четыре – это  стул,</a:t>
            </a:r>
          </a:p>
          <a:p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я перевернул.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62E1906-74F2-4041-AE32-27B9644E62C8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480"/>
          <a:stretch/>
        </p:blipFill>
        <p:spPr bwMode="auto">
          <a:xfrm>
            <a:off x="2338179" y="351507"/>
            <a:ext cx="2228850" cy="27952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3.33333E-6 L -0.14166 0.37801 " pathEditMode="relative" rAng="0" ptsTypes="AA">
                                      <p:cBhvr>
                                        <p:cTn id="1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1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166 0.37801 L 0.06302 0.37801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42" presetClass="path" presetSubtype="0" accel="50000" decel="50000" fill="hold" grpId="2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20482 -0.01041 L -0.01575 0.58797 " pathEditMode="relative" rAng="0" ptsTypes="AA">
                                      <p:cBhvr>
                                        <p:cTn id="2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9" y="2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500"/>
                            </p:stCondLst>
                            <p:childTnLst>
                              <p:par>
                                <p:cTn id="23" presetID="1" presetClass="exit" presetSubtype="0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0"/>
                            </p:stCondLst>
                            <p:childTnLst>
                              <p:par>
                                <p:cTn id="26" presetID="63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75 0.58797 L -2.70833E-6 -3.33333E-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-29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29" presetID="10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4" grpId="3" animBg="1"/>
      <p:bldP spid="14" grpId="4" animBg="1"/>
      <p:bldP spid="14" grpId="5" animBg="1"/>
      <p:bldP spid="14" grpId="6" animBg="1"/>
    </p:bld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90</TotalTime>
  <Words>235</Words>
  <Application>Microsoft Office PowerPoint</Application>
  <PresentationFormat>Широкоэкранный</PresentationFormat>
  <Paragraphs>81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Century Gothic</vt:lpstr>
      <vt:lpstr>Times New Roman</vt:lpstr>
      <vt:lpstr>Wingdings 3</vt:lpstr>
      <vt:lpstr>Легкий дым</vt:lpstr>
      <vt:lpstr>Число 4 Цифра 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Число 4 Цифра 4</dc:title>
  <dc:creator>User</dc:creator>
  <cp:lastModifiedBy>User</cp:lastModifiedBy>
  <cp:revision>3</cp:revision>
  <dcterms:created xsi:type="dcterms:W3CDTF">2022-09-22T15:37:01Z</dcterms:created>
  <dcterms:modified xsi:type="dcterms:W3CDTF">2022-09-24T16:33:42Z</dcterms:modified>
</cp:coreProperties>
</file>