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91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7F585-CFAF-45C4-8EFE-D79DE6AD4796}" type="datetimeFigureOut">
              <a:rPr lang="ru-RU" smtClean="0"/>
              <a:t>10.09.2021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2A2E8-A655-4B7A-8677-82BF1982D3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6461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7F585-CFAF-45C4-8EFE-D79DE6AD4796}" type="datetimeFigureOut">
              <a:rPr lang="ru-RU" smtClean="0"/>
              <a:t>10.09.2021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2A2E8-A655-4B7A-8677-82BF1982D3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335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7F585-CFAF-45C4-8EFE-D79DE6AD4796}" type="datetimeFigureOut">
              <a:rPr lang="ru-RU" smtClean="0"/>
              <a:t>10.09.2021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2A2E8-A655-4B7A-8677-82BF1982D3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02836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7F585-CFAF-45C4-8EFE-D79DE6AD4796}" type="datetimeFigureOut">
              <a:rPr lang="ru-RU" smtClean="0"/>
              <a:t>10.09.2021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2A2E8-A655-4B7A-8677-82BF1982D3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41634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7F585-CFAF-45C4-8EFE-D79DE6AD4796}" type="datetimeFigureOut">
              <a:rPr lang="ru-RU" smtClean="0"/>
              <a:t>10.09.2021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2A2E8-A655-4B7A-8677-82BF1982D3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8728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7F585-CFAF-45C4-8EFE-D79DE6AD4796}" type="datetimeFigureOut">
              <a:rPr lang="ru-RU" smtClean="0"/>
              <a:t>10.09.2021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2A2E8-A655-4B7A-8677-82BF1982D3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4657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7F585-CFAF-45C4-8EFE-D79DE6AD4796}" type="datetimeFigureOut">
              <a:rPr lang="ru-RU" smtClean="0"/>
              <a:t>10.09.2021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2A2E8-A655-4B7A-8677-82BF1982D3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1235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7F585-CFAF-45C4-8EFE-D79DE6AD4796}" type="datetimeFigureOut">
              <a:rPr lang="ru-RU" smtClean="0"/>
              <a:t>10.09.2021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2A2E8-A655-4B7A-8677-82BF1982D3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1080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7F585-CFAF-45C4-8EFE-D79DE6AD4796}" type="datetimeFigureOut">
              <a:rPr lang="ru-RU" smtClean="0"/>
              <a:t>10.09.2021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2A2E8-A655-4B7A-8677-82BF1982D3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6478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7F585-CFAF-45C4-8EFE-D79DE6AD4796}" type="datetimeFigureOut">
              <a:rPr lang="ru-RU" smtClean="0"/>
              <a:t>10.09.2021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2A2E8-A655-4B7A-8677-82BF1982D3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50196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7F585-CFAF-45C4-8EFE-D79DE6AD4796}" type="datetimeFigureOut">
              <a:rPr lang="ru-RU" smtClean="0"/>
              <a:t>10.09.2021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2A2E8-A655-4B7A-8677-82BF1982D3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336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E7F585-CFAF-45C4-8EFE-D79DE6AD4796}" type="datetimeFigureOut">
              <a:rPr lang="ru-RU" smtClean="0"/>
              <a:t>10.09.2021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42A2E8-A655-4B7A-8677-82BF1982D3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5292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138914"/>
          </a:xfrm>
        </p:spPr>
        <p:txBody>
          <a:bodyPr>
            <a:normAutofit/>
          </a:bodyPr>
          <a:lstStyle/>
          <a:p>
            <a:pPr algn="ctr"/>
            <a:r>
              <a:rPr lang="en-US" sz="150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Special</a:t>
            </a:r>
            <a:br>
              <a:rPr lang="en-US" sz="150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50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occasions</a:t>
            </a:r>
            <a:endParaRPr lang="ru-RU" sz="15000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10167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084" y="2109019"/>
            <a:ext cx="11704857" cy="2654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676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782" y="1194619"/>
            <a:ext cx="11413404" cy="2227005"/>
          </a:xfrm>
          <a:prstGeom prst="rect">
            <a:avLst/>
          </a:prstGeom>
        </p:spPr>
      </p:pic>
      <p:pic>
        <p:nvPicPr>
          <p:cNvPr id="3" name="02 Track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938684" y="48645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090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130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/>
              <a:t>Write about the best celebration you have ever attended. Think about:</a:t>
            </a:r>
            <a:endParaRPr lang="ru-RU" b="1" i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838200" y="2148372"/>
            <a:ext cx="10515600" cy="43114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*the reason for the celebration</a:t>
            </a:r>
          </a:p>
          <a:p>
            <a:r>
              <a:rPr lang="en-US" dirty="0" smtClean="0"/>
              <a:t>*how many people attended</a:t>
            </a:r>
          </a:p>
          <a:p>
            <a:r>
              <a:rPr lang="en-US" dirty="0" smtClean="0"/>
              <a:t>*where it was celebrated</a:t>
            </a:r>
          </a:p>
          <a:p>
            <a:r>
              <a:rPr lang="en-US" dirty="0" smtClean="0"/>
              <a:t>*what kind of food was served</a:t>
            </a:r>
          </a:p>
          <a:p>
            <a:r>
              <a:rPr lang="en-US" dirty="0" smtClean="0"/>
              <a:t>*kinds of entertainment</a:t>
            </a:r>
          </a:p>
          <a:p>
            <a:r>
              <a:rPr lang="en-US" dirty="0" smtClean="0"/>
              <a:t>*how long it lasted</a:t>
            </a:r>
            <a:endParaRPr lang="ru-RU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8288593" y="5282369"/>
            <a:ext cx="3598606" cy="11774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i="1" dirty="0" smtClean="0"/>
              <a:t>120-180 words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3342555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138914"/>
          </a:xfrm>
        </p:spPr>
        <p:txBody>
          <a:bodyPr>
            <a:noAutofit/>
          </a:bodyPr>
          <a:lstStyle/>
          <a:p>
            <a:pPr algn="ctr"/>
            <a:r>
              <a:rPr lang="en-US" sz="55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 house-warming</a:t>
            </a:r>
            <a:br>
              <a:rPr lang="en-US" sz="55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55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*engagement</a:t>
            </a:r>
            <a:br>
              <a:rPr lang="en-US" sz="55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55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*wedding</a:t>
            </a:r>
            <a:br>
              <a:rPr lang="en-US" sz="55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55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*promotion</a:t>
            </a:r>
            <a:br>
              <a:rPr lang="en-US" sz="55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55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*retirement</a:t>
            </a:r>
            <a:br>
              <a:rPr lang="en-US" sz="55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55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*graduation</a:t>
            </a:r>
            <a:br>
              <a:rPr lang="en-US" sz="55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55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*anniversary</a:t>
            </a:r>
            <a:br>
              <a:rPr lang="en-US" sz="55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55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*birth</a:t>
            </a:r>
            <a:endParaRPr lang="ru-RU" sz="5500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79013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27356"/>
            <a:ext cx="12058042" cy="3067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19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05" y="1961535"/>
            <a:ext cx="11594061" cy="2905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440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7574" y="637463"/>
            <a:ext cx="9098508" cy="5601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436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99" y="2462981"/>
            <a:ext cx="11178210" cy="1991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586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790" y="973394"/>
            <a:ext cx="9354444" cy="50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169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945" y="2182761"/>
            <a:ext cx="11607664" cy="2566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26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226" y="2749050"/>
            <a:ext cx="11545237" cy="1336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520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4416</TotalTime>
  <Words>50</Words>
  <Application>Microsoft Office PowerPoint</Application>
  <PresentationFormat>Широкоэкранный</PresentationFormat>
  <Paragraphs>10</Paragraphs>
  <Slides>12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Тема Office</vt:lpstr>
      <vt:lpstr>Special occasions</vt:lpstr>
      <vt:lpstr>* house-warming *engagement *wedding *promotion *retirement *graduation *anniversary *birth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Write about the best celebration you have ever attended. Think about: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Special occasions</dc:title>
  <dc:creator>Хозяин</dc:creator>
  <cp:lastModifiedBy>Хозяин</cp:lastModifiedBy>
  <cp:revision>5</cp:revision>
  <dcterms:created xsi:type="dcterms:W3CDTF">2021-09-10T04:27:19Z</dcterms:created>
  <dcterms:modified xsi:type="dcterms:W3CDTF">2021-09-13T06:03:58Z</dcterms:modified>
</cp:coreProperties>
</file>