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60" r:id="rId5"/>
    <p:sldId id="261" r:id="rId6"/>
    <p:sldId id="262" r:id="rId7"/>
    <p:sldId id="268" r:id="rId8"/>
    <p:sldId id="273" r:id="rId9"/>
    <p:sldId id="269" r:id="rId10"/>
    <p:sldId id="263" r:id="rId11"/>
    <p:sldId id="264" r:id="rId12"/>
    <p:sldId id="265" r:id="rId13"/>
    <p:sldId id="266" r:id="rId14"/>
    <p:sldId id="270" r:id="rId15"/>
    <p:sldId id="271" r:id="rId16"/>
    <p:sldId id="272" r:id="rId17"/>
    <p:sldId id="274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1300" autoAdjust="0"/>
  </p:normalViewPr>
  <p:slideViewPr>
    <p:cSldViewPr>
      <p:cViewPr varScale="1">
        <p:scale>
          <a:sx n="91" d="100"/>
          <a:sy n="91" d="100"/>
        </p:scale>
        <p:origin x="1214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AA7E02-8634-403E-81DA-22C0EB887A29}" type="datetimeFigureOut">
              <a:rPr lang="ru-RU" smtClean="0"/>
              <a:t>вс 14.03.21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BE3A3E-E8F3-4A7E-8FA2-FA6BCF835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273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E3A3E-E8F3-4A7E-8FA2-FA6BCF83566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44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E3A3E-E8F3-4A7E-8FA2-FA6BCF83566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902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E3A3E-E8F3-4A7E-8FA2-FA6BCF83566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139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3/14/2021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3/14/2021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3/14/2021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3/14/2021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3/14/2021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3/14/2021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3/14/2021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3/14/2021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3/14/2021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3/14/2021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3/14/2021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3/14/2021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785794"/>
            <a:ext cx="7851648" cy="585791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Творческий проект</a:t>
            </a:r>
            <a:b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«Фартук» </a:t>
            </a:r>
            <a:b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Выполнила: Джавадова Дарья </a:t>
            </a:r>
            <a:b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3600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Ученица 5 А класса</a:t>
            </a:r>
            <a:br>
              <a:rPr lang="ru-RU" sz="3600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Руководитель: </a:t>
            </a:r>
            <a:r>
              <a:rPr lang="ru-RU" sz="36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Тускаева</a:t>
            </a: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Татьяна Юрьевна</a:t>
            </a:r>
            <a:b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3600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2021год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Чертёж фартука</a:t>
            </a:r>
            <a:endParaRPr lang="ru-RU" dirty="0"/>
          </a:p>
        </p:txBody>
      </p:sp>
      <p:pic>
        <p:nvPicPr>
          <p:cNvPr id="4097" name="Picture 1" descr="C:\Users\TEMP.DESKTOP-0L8BUCC.013\Desktop\IMG-20210311-WA0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2071678"/>
            <a:ext cx="3000396" cy="400052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2204864"/>
            <a:ext cx="457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Чертёж фартука построен на половину фигуры в масштабе 1:2.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Выкройка</a:t>
            </a:r>
            <a:endParaRPr lang="ru-RU" dirty="0"/>
          </a:p>
        </p:txBody>
      </p:sp>
      <p:pic>
        <p:nvPicPr>
          <p:cNvPr id="3073" name="Picture 1" descr="C:\Users\TEMP.DESKTOP-0L8BUCC.013\Desktop\IMG-20210311-WA0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088" y="1724091"/>
            <a:ext cx="3500430" cy="46672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504" y="2534217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Разложить выкройку на ткань в соответствии с долевой нитью и сгибом и приколоть, обвести, добавить припуски на швы. Вырезать деталь выкройки: нижняя часть фартука с нагрудником,  бретели, карманы.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Детали лица</a:t>
            </a:r>
            <a:endParaRPr lang="ru-RU" dirty="0"/>
          </a:p>
        </p:txBody>
      </p:sp>
      <p:pic>
        <p:nvPicPr>
          <p:cNvPr id="2049" name="Picture 1" descr="C:\Users\TEMP.DESKTOP-0L8BUCC.013\Desktop\P10201-1407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700808"/>
            <a:ext cx="3145520" cy="409801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17095" y="242088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Дизайн фартука выполняется в технике «Аппликации» -вырезания отдельных деталей для лица  фартука-матрёшки из разноцветных кусочков ткани (глазки, щёчки, губки, волосы) и прикрепление их ручными  стежками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Притачивание Аппликации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988840"/>
            <a:ext cx="8229600" cy="4389120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/>
              <a:t>Притачивание </a:t>
            </a:r>
            <a:endParaRPr lang="ru-RU" sz="4000" dirty="0" smtClean="0"/>
          </a:p>
          <a:p>
            <a:pPr marL="0" indent="0">
              <a:buNone/>
            </a:pPr>
            <a:r>
              <a:rPr lang="ru-RU" sz="4000" dirty="0" smtClean="0"/>
              <a:t>аппликации</a:t>
            </a:r>
          </a:p>
          <a:p>
            <a:pPr marL="0" indent="0">
              <a:buNone/>
            </a:pPr>
            <a:r>
              <a:rPr lang="ru-RU" sz="4000" dirty="0" smtClean="0"/>
              <a:t> </a:t>
            </a:r>
            <a:r>
              <a:rPr lang="ru-RU" sz="4000" dirty="0"/>
              <a:t>к основной </a:t>
            </a:r>
            <a:r>
              <a:rPr lang="ru-RU" sz="4000" dirty="0" smtClean="0"/>
              <a:t>детали</a:t>
            </a:r>
          </a:p>
          <a:p>
            <a:pPr marL="0" indent="0">
              <a:buNone/>
            </a:pPr>
            <a:r>
              <a:rPr lang="ru-RU" sz="4000" dirty="0" smtClean="0"/>
              <a:t> </a:t>
            </a:r>
            <a:r>
              <a:rPr lang="ru-RU" sz="4000" dirty="0"/>
              <a:t>фартука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112" y="2329860"/>
            <a:ext cx="2849937" cy="370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Притачивание бретелей</a:t>
            </a:r>
            <a:endParaRPr lang="ru-RU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0338409"/>
              </p:ext>
            </p:extLst>
          </p:nvPr>
        </p:nvGraphicFramePr>
        <p:xfrm>
          <a:off x="5854134" y="2348880"/>
          <a:ext cx="2894856" cy="3952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Точечный рисунок" r:id="rId3" imgW="5464014" imgH="7155800" progId="Paint.Picture">
                  <p:embed/>
                </p:oleObj>
              </mc:Choice>
              <mc:Fallback>
                <p:oleObj name="Точечный рисунок" r:id="rId3" imgW="5464014" imgH="7155800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4134" y="2348880"/>
                        <a:ext cx="2894856" cy="39529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3528" y="1951010"/>
            <a:ext cx="509338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Притачивание бретелей, </a:t>
            </a:r>
            <a:endParaRPr lang="ru-RU" sz="36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карманов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оборки.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47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безопасности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882" y="1772816"/>
            <a:ext cx="912011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Правила безопасности при работе на швейной машине</a:t>
            </a:r>
          </a:p>
          <a:p>
            <a:endParaRPr lang="ru-RU" sz="1600" dirty="0"/>
          </a:p>
          <a:p>
            <a:r>
              <a:rPr lang="ru-RU" sz="1600" dirty="0"/>
              <a:t>1.Волосы не должны мешать работе, следует одевать косынку.   Концы косынки   не должны свисать.</a:t>
            </a:r>
          </a:p>
          <a:p>
            <a:r>
              <a:rPr lang="ru-RU" sz="1600" dirty="0"/>
              <a:t>2. На машинке не должны лежать посторонние предметы.</a:t>
            </a:r>
          </a:p>
          <a:p>
            <a:r>
              <a:rPr lang="ru-RU" sz="1600" dirty="0"/>
              <a:t>3. Перед работой следует проверять, не осталось ли в изделии булавок и игл.</a:t>
            </a:r>
          </a:p>
          <a:p>
            <a:r>
              <a:rPr lang="ru-RU" sz="1600" dirty="0"/>
              <a:t>4. Не наклоняться близко к движущимся и вращающимся частям машины.</a:t>
            </a:r>
          </a:p>
          <a:p>
            <a:r>
              <a:rPr lang="ru-RU" sz="1600" dirty="0"/>
              <a:t>5. Следить за правильным положением рук. Кисти рук должны лежать на платформе машины в устойчивом положении, локти – на одном уровне со столом.</a:t>
            </a:r>
          </a:p>
          <a:p>
            <a:r>
              <a:rPr lang="ru-RU" sz="1600" dirty="0"/>
              <a:t>6. Ступни ног должны быть установлены следующим образом: одна нога немного выставлена вперед, а другая – ближе к переднему краю педали.</a:t>
            </a:r>
          </a:p>
          <a:p>
            <a:r>
              <a:rPr lang="ru-RU" sz="1600" dirty="0"/>
              <a:t>7. Стул должен быть установлен точно против </a:t>
            </a:r>
            <a:r>
              <a:rPr lang="ru-RU" sz="1600" dirty="0" err="1"/>
              <a:t>игловодителя</a:t>
            </a:r>
            <a:r>
              <a:rPr lang="ru-RU" sz="1600" dirty="0"/>
              <a:t> машины. Работница должна сидеть прямо, так, чтобы ее корпус отстоял от края стола на 10…15 см, а расстояние до обрабатываемой детали приблизительно равнялось 30 см. Правильная рабочая поза облегчает труд!</a:t>
            </a:r>
          </a:p>
          <a:p>
            <a:r>
              <a:rPr lang="ru-RU" sz="1600" dirty="0"/>
              <a:t>8. При продвижении ткани следить, чтобы пальцы не попали под иглу.</a:t>
            </a:r>
          </a:p>
          <a:p>
            <a:r>
              <a:rPr lang="ru-RU" sz="1600" dirty="0"/>
              <a:t>9. При замене лапок, иглы, чистке машины не ставить ноги на педаль. Аккуратно обращаться с отверткой.</a:t>
            </a:r>
          </a:p>
          <a:p>
            <a:r>
              <a:rPr lang="ru-RU" sz="1600" dirty="0"/>
              <a:t>10. При замене шпульного колпачка, при заправке верхней нити ноги не ставить на педаль!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824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Проутюживание</a:t>
            </a:r>
            <a:endParaRPr lang="ru-RU" dirty="0"/>
          </a:p>
        </p:txBody>
      </p:sp>
      <p:pic>
        <p:nvPicPr>
          <p:cNvPr id="2050" name="Рисунок 1" descr="C:\Users\TEMP.DESKTOP-0L8BUCC.013\Downloads\IMG_44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317394" y="3305924"/>
            <a:ext cx="3806998" cy="2932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2168043"/>
            <a:ext cx="3294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Проутюжить готовое изделие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019" y="1907061"/>
            <a:ext cx="3401676" cy="4620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1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Почему именно этот дизайн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108520" y="1988840"/>
            <a:ext cx="83866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 создании фартука я вдохновилась</a:t>
            </a:r>
          </a:p>
          <a:p>
            <a:pPr algn="ctr"/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Русской игрушкой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которую сейчас знает каждый ребенок.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819837"/>
            <a:ext cx="59046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Матрёшка — русская деревянная игрушка в виде расписной куклы, внутри которой находятся подобные ей куклы меньшего размера. Число вложенных кукол — обычно три и более. Обычно имеют форму яйца с плоским донцем и состоят из двух разъёмных частей, верхней и нижней. На традиционных матрёшках изображена женщина в красном сарафане и платке. В наше время темы для росписи разнообразны: сказочные персонажи, девушки, а также семьи. Стали нередки и матрёшки пародийного характера с изображением политических деятелей. Сравнительно недавно стала набирать популярность матрёшка с изображением портрета — портретная матрёшка.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3861048"/>
            <a:ext cx="2667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49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</a:t>
            </a:r>
            <a:r>
              <a:rPr lang="ru-RU" dirty="0" smtClean="0"/>
              <a:t>цвете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100" y="2276872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Синий – оттенок неба, покоя, релаксации. Если нравиться синий цвет, то это может означать, что человеку свойственна скромность, меланхоличность, ему очень важно чувствовать уверенность в себе, а так же благосклонность окружающих людей.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3559" y="1484784"/>
            <a:ext cx="4161401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5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Экономическое обоснование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916832"/>
            <a:ext cx="7200799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536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79621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Фартук </a:t>
            </a:r>
            <a:r>
              <a:rPr lang="ru-RU" sz="3600" dirty="0" smtClean="0"/>
              <a:t>— </a:t>
            </a: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это предмет  одежды </a:t>
            </a:r>
            <a:r>
              <a:rPr lang="ru-RU" sz="3600" dirty="0" smtClean="0"/>
              <a:t>,</a:t>
            </a: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  <a:b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предназначенный для защиты от грязи</a:t>
            </a:r>
            <a:b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при кухонных работах.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16" y="3000372"/>
            <a:ext cx="2587179" cy="3244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Реклама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5800" y="1737889"/>
            <a:ext cx="6707088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Реклама</a:t>
            </a:r>
          </a:p>
          <a:p>
            <a:r>
              <a:rPr lang="ru-RU" sz="2800" dirty="0"/>
              <a:t>	 </a:t>
            </a:r>
          </a:p>
          <a:p>
            <a:r>
              <a:rPr lang="ru-RU" sz="2800" dirty="0"/>
              <a:t>Если бы мне пришлось рекламировать свое изделие, то я бы  сделала примерно такую рекламу:</a:t>
            </a:r>
          </a:p>
          <a:p>
            <a:endParaRPr lang="ru-RU" sz="2800" dirty="0"/>
          </a:p>
          <a:p>
            <a:endParaRPr lang="ru-RU" sz="2800" dirty="0" smtClean="0"/>
          </a:p>
          <a:p>
            <a:r>
              <a:rPr lang="ru-RU" sz="2800" dirty="0" smtClean="0"/>
              <a:t>•Комфорт </a:t>
            </a:r>
            <a:r>
              <a:rPr lang="ru-RU" sz="2800" dirty="0"/>
              <a:t>и удобство -  вот мой девиз.</a:t>
            </a:r>
          </a:p>
          <a:p>
            <a:r>
              <a:rPr lang="ru-RU" sz="2800" dirty="0" smtClean="0"/>
              <a:t>•Фартук </a:t>
            </a:r>
            <a:r>
              <a:rPr lang="ru-RU" sz="2800" dirty="0"/>
              <a:t>это не только удобство, но и красота.</a:t>
            </a:r>
          </a:p>
          <a:p>
            <a:r>
              <a:rPr lang="ru-RU" sz="2800" dirty="0" smtClean="0"/>
              <a:t>•Удобство </a:t>
            </a:r>
            <a:r>
              <a:rPr lang="ru-RU" sz="2800" dirty="0"/>
              <a:t>в простых вещах.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01919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132856"/>
            <a:ext cx="84394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1</a:t>
            </a:r>
            <a:r>
              <a:rPr lang="ru-RU" sz="2800" dirty="0"/>
              <a:t>.	</a:t>
            </a:r>
            <a:r>
              <a:rPr lang="ru-RU" sz="2800" dirty="0" err="1"/>
              <a:t>О.А.Кожина</a:t>
            </a:r>
            <a:r>
              <a:rPr lang="ru-RU" sz="2800" dirty="0"/>
              <a:t>, </a:t>
            </a:r>
            <a:r>
              <a:rPr lang="ru-RU" sz="2800" dirty="0" err="1"/>
              <a:t>Е.Н.Кудакова</a:t>
            </a:r>
            <a:r>
              <a:rPr lang="ru-RU" sz="2800" dirty="0"/>
              <a:t>, </a:t>
            </a:r>
            <a:r>
              <a:rPr lang="ru-RU" sz="2800" dirty="0" err="1"/>
              <a:t>С.Э.Маркуцкая</a:t>
            </a:r>
            <a:r>
              <a:rPr lang="ru-RU" sz="2800" dirty="0"/>
              <a:t>, Технология. Обслуживающий труд: 5 класс: учебное пособие  для учащихся общеобразовательных учреждений. – М.: Дрофа, 2020 г. 287 с.</a:t>
            </a:r>
          </a:p>
          <a:p>
            <a:r>
              <a:rPr lang="ru-RU" sz="2800" dirty="0"/>
              <a:t>2.	</a:t>
            </a:r>
            <a:r>
              <a:rPr lang="ru-RU" sz="2800" dirty="0" err="1"/>
              <a:t>Н.В.Синица</a:t>
            </a:r>
            <a:r>
              <a:rPr lang="ru-RU" sz="2800" dirty="0"/>
              <a:t>, </a:t>
            </a:r>
            <a:r>
              <a:rPr lang="ru-RU" sz="2800" dirty="0" err="1"/>
              <a:t>В.Д.Симоненко</a:t>
            </a:r>
            <a:r>
              <a:rPr lang="ru-RU" sz="2800" dirty="0"/>
              <a:t>,  </a:t>
            </a:r>
            <a:r>
              <a:rPr lang="ru-RU" sz="2800" dirty="0" err="1"/>
              <a:t>Технология.Технологии</a:t>
            </a:r>
            <a:r>
              <a:rPr lang="ru-RU" sz="2800" dirty="0"/>
              <a:t> ведения дома: 5 класс: учебник для учащихся общеобразовательных учреждений. – М.: </a:t>
            </a:r>
            <a:r>
              <a:rPr lang="ru-RU" sz="2800" dirty="0" err="1"/>
              <a:t>Вентана</a:t>
            </a:r>
            <a:r>
              <a:rPr lang="ru-RU" sz="2800" dirty="0"/>
              <a:t>-Граф, 2016. 191 с.</a:t>
            </a:r>
          </a:p>
          <a:p>
            <a:endParaRPr lang="ru-RU" dirty="0"/>
          </a:p>
          <a:p>
            <a:r>
              <a:rPr lang="ru-RU" dirty="0"/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2682218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08" y="-138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916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Фартук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221457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Самой декоративной, богато украшенной частью женского русского костюма был передник, или занавеска, закрывающая женскую фигуру спереди.</a:t>
            </a:r>
          </a:p>
          <a:p>
            <a:r>
              <a:rPr lang="ru-RU" sz="2000" dirty="0" smtClean="0"/>
              <a:t>Обычно его делали из холста и орнаментировали вышивкой, тканым узором. Цветными отделочными вставками, шелковыми узорными лентами.</a:t>
            </a:r>
            <a:endParaRPr lang="ru-RU" sz="2000" dirty="0"/>
          </a:p>
        </p:txBody>
      </p:sp>
      <p:pic>
        <p:nvPicPr>
          <p:cNvPr id="9218" name="Picture 2" descr="https://ds05.infourok.ru/uploads/ex/137e/000f2ead-ab955261/hello_html_m723d955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071810"/>
            <a:ext cx="6929520" cy="3464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Основание проблемы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У меня нет фартука для домашних работ . На уроках технологии мне предстоит шить фартук.</a:t>
            </a:r>
          </a:p>
          <a:p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«Вот хорошо»—подумала я и решила, что обязательно выполню проект и сошью фартук.</a:t>
            </a:r>
          </a:p>
          <a:p>
            <a:endParaRPr lang="ru-RU" sz="28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ЦЕЛИ и ЗАДАЧИ</a:t>
            </a:r>
            <a:r>
              <a:rPr lang="ru-RU" sz="4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sz="4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Ясно моя цель - сшить фартук </a:t>
            </a:r>
          </a:p>
          <a:p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Создать банк идей.</a:t>
            </a:r>
          </a:p>
          <a:p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Выбрать оптимальный вариант.</a:t>
            </a:r>
          </a:p>
          <a:p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Сшить фартук.</a:t>
            </a:r>
          </a:p>
          <a:p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Рассчитать затраты.</a:t>
            </a:r>
            <a:endParaRPr lang="ru-RU" sz="36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Оформить проект </a:t>
            </a:r>
          </a:p>
          <a:p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Представить презентацию</a:t>
            </a:r>
            <a:endParaRPr lang="ru-RU" sz="28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22484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Банк идей, я рассмотрела три варианта моделей фартука.</a:t>
            </a:r>
            <a:br>
              <a:rPr lang="ru-RU" dirty="0" smtClean="0"/>
            </a:br>
            <a:r>
              <a:rPr lang="ru-RU" dirty="0" smtClean="0"/>
              <a:t>Модели фартуков</a:t>
            </a:r>
            <a:endParaRPr lang="ru-RU" dirty="0"/>
          </a:p>
        </p:txBody>
      </p:sp>
      <p:pic>
        <p:nvPicPr>
          <p:cNvPr id="4" name="Picture 2" descr="фарту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214686"/>
            <a:ext cx="2487613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kak-sshit-fartuk-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3143248"/>
            <a:ext cx="2157413" cy="201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20210311_10424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214686"/>
            <a:ext cx="2019300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 выбрала вариант 3</a:t>
            </a:r>
            <a:endParaRPr lang="ru-RU" dirty="0"/>
          </a:p>
        </p:txBody>
      </p:sp>
      <p:pic>
        <p:nvPicPr>
          <p:cNvPr id="3" name="Picture 4" descr="20210311_1042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060848"/>
            <a:ext cx="309634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7138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Инструменты и оборудование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204864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Для выполнения изделия мне потребуется:</a:t>
            </a:r>
          </a:p>
          <a:p>
            <a:r>
              <a:rPr lang="ru-RU" dirty="0"/>
              <a:t>1. Игла.</a:t>
            </a:r>
          </a:p>
          <a:p>
            <a:r>
              <a:rPr lang="ru-RU" dirty="0"/>
              <a:t>2. Ножницы.</a:t>
            </a:r>
          </a:p>
          <a:p>
            <a:r>
              <a:rPr lang="ru-RU" dirty="0"/>
              <a:t>3. Простой карандаш.</a:t>
            </a:r>
          </a:p>
          <a:p>
            <a:r>
              <a:rPr lang="ru-RU" dirty="0"/>
              <a:t>4. Линейка.</a:t>
            </a:r>
          </a:p>
          <a:p>
            <a:r>
              <a:rPr lang="ru-RU" dirty="0"/>
              <a:t>5. Швейная машина.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197768"/>
            <a:ext cx="3888432" cy="396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28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392959"/>
              </p:ext>
            </p:extLst>
          </p:nvPr>
        </p:nvGraphicFramePr>
        <p:xfrm>
          <a:off x="1187624" y="980729"/>
          <a:ext cx="6984775" cy="49779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85104"/>
                <a:gridCol w="3499671"/>
              </a:tblGrid>
              <a:tr h="9126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Требования к изделию</a:t>
                      </a:r>
                      <a:endParaRPr lang="ru-RU" sz="12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903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Название изделия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Фартук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03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Функциональное значение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Использование на кухне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03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Пользователь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Для личного пользования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076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Единичное или массовое производство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Единичное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711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Размеры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ОТ – 66</a:t>
                      </a:r>
                      <a:endParaRPr lang="ru-RU" sz="12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 – 76</a:t>
                      </a:r>
                      <a:endParaRPr lang="ru-RU" sz="12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ДИ - 73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03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Требования к материалам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Ткань хлопчатобумажная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03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Метод изготовления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Машинный, ручной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03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Внешний вид, стиль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Аккуратный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076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Требования с точки зрения безопасности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Безопасно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03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Экологические требования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Экологически чистые материалы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321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177</TotalTime>
  <Words>698</Words>
  <Application>Microsoft Office PowerPoint</Application>
  <PresentationFormat>Экран (4:3)</PresentationFormat>
  <Paragraphs>103</Paragraphs>
  <Slides>22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Calibri</vt:lpstr>
      <vt:lpstr>Constantia</vt:lpstr>
      <vt:lpstr>Times New Roman</vt:lpstr>
      <vt:lpstr>Wingdings 2</vt:lpstr>
      <vt:lpstr>Flow</vt:lpstr>
      <vt:lpstr>Точечный рисунок</vt:lpstr>
      <vt:lpstr>Творческий проект «Фартук»   Выполнила: Джавадова Дарья  Ученица 5 А класса Руководитель: Тускаева Татьяна Юрьевна  2021год</vt:lpstr>
      <vt:lpstr>Фартук —   это предмет  одежды ,  предназначенный для защиты от грязи при кухонных работах.</vt:lpstr>
      <vt:lpstr>Фартук</vt:lpstr>
      <vt:lpstr>Основание проблемы</vt:lpstr>
      <vt:lpstr>ЦЕЛИ и ЗАДАЧИ </vt:lpstr>
      <vt:lpstr>Банк идей, я рассмотрела три варианта моделей фартука. Модели фартуков</vt:lpstr>
      <vt:lpstr>Я выбрала вариант 3</vt:lpstr>
      <vt:lpstr>  Инструменты и оборудование</vt:lpstr>
      <vt:lpstr>Презентация PowerPoint</vt:lpstr>
      <vt:lpstr>Чертёж фартука</vt:lpstr>
      <vt:lpstr>Выкройка</vt:lpstr>
      <vt:lpstr>Детали лица</vt:lpstr>
      <vt:lpstr>Притачивание Аппликации</vt:lpstr>
      <vt:lpstr>Притачивание бретелей</vt:lpstr>
      <vt:lpstr>Правила безопасности</vt:lpstr>
      <vt:lpstr>Проутюживание</vt:lpstr>
      <vt:lpstr>Почему именно этот дизайн</vt:lpstr>
      <vt:lpstr>О цвете</vt:lpstr>
      <vt:lpstr>Экономическое обоснование</vt:lpstr>
      <vt:lpstr>Реклама</vt:lpstr>
      <vt:lpstr>Литература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Творческий проект «Фартук»   Выполнила: Джавадова Дарья  Ученица 5 А класса Руководитель: Тускаева Татьяна Юрьевна  2021год</dc:title>
  <dc:creator>Тускаева Татьяна</dc:creator>
  <cp:lastModifiedBy>Даша</cp:lastModifiedBy>
  <cp:revision>16</cp:revision>
  <dcterms:created xsi:type="dcterms:W3CDTF">2021-03-11T07:59:13Z</dcterms:created>
  <dcterms:modified xsi:type="dcterms:W3CDTF">2021-03-14T07:26:51Z</dcterms:modified>
</cp:coreProperties>
</file>