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7" r:id="rId10"/>
    <p:sldId id="266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4" d="100"/>
          <a:sy n="44" d="100"/>
        </p:scale>
        <p:origin x="-1896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19374-2486-4BB8-B89A-9887F88672BA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B6C32-FE28-4AC8-8BBF-80D1E770DA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B6C32-FE28-4AC8-8BBF-80D1E770DA2D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57018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кого есть бабушка  и дед, тот не ведает бед.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Добрей людей на свете я не знаю,</a:t>
            </a:r>
            <a:br>
              <a:rPr lang="ru-RU" dirty="0" smtClean="0"/>
            </a:br>
            <a:r>
              <a:rPr lang="ru-RU" dirty="0" smtClean="0"/>
              <a:t>Чем бабушка и дедушка мои.</a:t>
            </a:r>
            <a:br>
              <a:rPr lang="ru-RU" dirty="0" smtClean="0"/>
            </a:br>
            <a:r>
              <a:rPr lang="ru-RU" dirty="0" smtClean="0"/>
              <a:t>Они всегда заботой окружают,</a:t>
            </a:r>
            <a:br>
              <a:rPr lang="ru-RU" dirty="0" smtClean="0"/>
            </a:br>
            <a:r>
              <a:rPr lang="ru-RU" dirty="0" smtClean="0"/>
              <a:t>Купают в своей искренней любви.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 них всегда находятся конфеты</a:t>
            </a:r>
            <a:br>
              <a:rPr lang="ru-RU" dirty="0" smtClean="0"/>
            </a:br>
            <a:r>
              <a:rPr lang="ru-RU" dirty="0" smtClean="0"/>
              <a:t>И даже очень вкусные блины.</a:t>
            </a:r>
            <a:br>
              <a:rPr lang="ru-RU" dirty="0" smtClean="0"/>
            </a:br>
            <a:r>
              <a:rPr lang="ru-RU" dirty="0" smtClean="0"/>
              <a:t>Хочу я, проводить с ними всё лето,</a:t>
            </a:r>
            <a:br>
              <a:rPr lang="ru-RU" dirty="0" smtClean="0"/>
            </a:br>
            <a:r>
              <a:rPr lang="ru-RU" dirty="0" smtClean="0"/>
              <a:t>Как только завершится бег весны.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Люблю я, слушать мудрые советы,</a:t>
            </a:r>
            <a:br>
              <a:rPr lang="ru-RU" dirty="0" smtClean="0"/>
            </a:br>
            <a:r>
              <a:rPr lang="ru-RU" dirty="0" smtClean="0"/>
              <a:t>Для жизни наставленья получать.</a:t>
            </a:r>
            <a:br>
              <a:rPr lang="ru-RU" dirty="0" smtClean="0"/>
            </a:br>
            <a:r>
              <a:rPr lang="ru-RU" dirty="0" smtClean="0"/>
              <a:t>И бабушке, и дедушке при этом</a:t>
            </a:r>
            <a:br>
              <a:rPr lang="ru-RU" dirty="0" smtClean="0"/>
            </a:br>
            <a:r>
              <a:rPr lang="ru-RU" dirty="0" smtClean="0"/>
              <a:t>Хочу, здоровья много пожелать!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132856"/>
            <a:ext cx="3989244" cy="43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57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октября день добра и уважения.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7"/>
            <a:ext cx="9144000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259632" y="1556792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>
                  <a:solidFill>
                    <a:schemeClr val="accent2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пожилых людей</a:t>
            </a:r>
            <a:endParaRPr lang="ru-RU" sz="5400" b="1" spc="50" dirty="0">
              <a:ln w="11430">
                <a:solidFill>
                  <a:schemeClr val="accent2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9237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Это кто?</a:t>
            </a:r>
            <a:endParaRPr lang="ru-RU" sz="5400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  все любите свою семью?</a:t>
            </a:r>
          </a:p>
          <a:p>
            <a:r>
              <a:rPr lang="ru-RU" dirty="0" smtClean="0"/>
              <a:t>1 октября отмечается Международный День пожилых людей. Возможно, он отмечается в октябре потому, что осень года </a:t>
            </a:r>
            <a:r>
              <a:rPr lang="ru-RU" dirty="0" smtClean="0"/>
              <a:t>отождествляется </a:t>
            </a:r>
            <a:r>
              <a:rPr lang="ru-RU" dirty="0" smtClean="0"/>
              <a:t>с осенью жизни</a:t>
            </a:r>
            <a:r>
              <a:rPr lang="ru-RU" dirty="0" smtClean="0"/>
              <a:t>. Второе </a:t>
            </a:r>
            <a:r>
              <a:rPr lang="ru-RU" dirty="0" smtClean="0"/>
              <a:t>название этого дня – день добра и </a:t>
            </a:r>
            <a:r>
              <a:rPr lang="ru-RU" dirty="0" smtClean="0"/>
              <a:t>уважения.</a:t>
            </a:r>
          </a:p>
          <a:p>
            <a:pPr>
              <a:buFontTx/>
              <a:buChar char="-"/>
            </a:pPr>
            <a:r>
              <a:rPr lang="ru-RU" dirty="0" smtClean="0"/>
              <a:t>Почему так как вы думаете?</a:t>
            </a:r>
          </a:p>
          <a:p>
            <a:r>
              <a:rPr lang="ru-RU" dirty="0" smtClean="0"/>
              <a:t>Основателем дня пожилого человека считается Япония</a:t>
            </a:r>
            <a:r>
              <a:rPr lang="ru-RU" dirty="0" smtClean="0"/>
              <a:t>.</a:t>
            </a:r>
            <a:r>
              <a:rPr lang="ru-RU" dirty="0" smtClean="0"/>
              <a:t> В Российской Федерации этот день начали отмечать с 1992 года. 1 июня 1992 года Президиум Верховного Совета Российской Федерации постановил поддержать мировую инициативу и объявил 1 октября Днем пожилых людей, не только мировым, но и нашим </a:t>
            </a:r>
            <a:r>
              <a:rPr lang="ru-RU" dirty="0" smtClean="0"/>
              <a:t>отечественным </a:t>
            </a:r>
            <a:r>
              <a:rPr lang="ru-RU" dirty="0" smtClean="0"/>
              <a:t>праздником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Ведь </a:t>
            </a:r>
            <a:r>
              <a:rPr lang="ru-RU" dirty="0" smtClean="0"/>
              <a:t>вашим дедушкам и бабушкам приятно</a:t>
            </a:r>
            <a:r>
              <a:rPr lang="ru-RU" dirty="0" smtClean="0"/>
              <a:t> </a:t>
            </a:r>
            <a:r>
              <a:rPr lang="ru-RU" dirty="0" smtClean="0"/>
              <a:t>если этот день вы посветите им, постараетесь помочь и сделаете им подарок.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3188" y="273050"/>
            <a:ext cx="4635473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8722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России логотипом этого праздника является ладонь. Рука всегда была символом доброты, помощи, примирения.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6237312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Видео 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606428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452151"/>
            <a:ext cx="3059832" cy="256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ещё есть семейные праздники в России?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2952328" cy="214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5688" y="1700808"/>
            <a:ext cx="2808312" cy="194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2627784" cy="2062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221088"/>
            <a:ext cx="3240360" cy="197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528" y="3573016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День отца</a:t>
            </a:r>
            <a:endParaRPr lang="ru-RU" sz="28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1268760"/>
            <a:ext cx="3293306" cy="194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516216" y="357301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День матери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609329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День братьев и сестёр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427984" y="6237312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День бабушек и дедушек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есть кто?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230142" cy="13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352839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628800"/>
            <a:ext cx="3075541" cy="66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276872"/>
            <a:ext cx="375781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047656" y="3429000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Кто же трудную работу Может делать по субботам? — С топором, пилой, лопатой Строит, трудится наш 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4869160"/>
            <a:ext cx="2736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Кто милее всех на свете? Кого любят очень дети? На вопрос отвечу прямо: — Всех милее наша…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80728"/>
            <a:ext cx="3384376" cy="20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140968"/>
            <a:ext cx="3276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908720"/>
            <a:ext cx="3257922" cy="236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4525292"/>
            <a:ext cx="3312491" cy="233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3356992"/>
            <a:ext cx="3131841" cy="23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бабушки и дедушки пожилые люди?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3"/>
            <a:ext cx="8686800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Значит день бабушек и дедушек тоже их?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458038" cy="28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4221088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28 октября день дедушек и бабушек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85184"/>
            <a:ext cx="9144000" cy="177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много книг о бабушках и дедушках.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780000">
            <a:off x="693360" y="1173295"/>
            <a:ext cx="2040255" cy="288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556792"/>
            <a:ext cx="1892027" cy="282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60000">
            <a:off x="6444208" y="1196752"/>
            <a:ext cx="1800200" cy="263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365104"/>
            <a:ext cx="161217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581128"/>
            <a:ext cx="2909815" cy="171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276081"/>
            <a:ext cx="1944216" cy="258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39752" y="630932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Почему так много книг?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ком пословицы?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7623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132856"/>
            <a:ext cx="35242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36480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212976"/>
            <a:ext cx="29337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149080"/>
            <a:ext cx="32289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941168"/>
            <a:ext cx="37338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1150" y="1340768"/>
            <a:ext cx="37528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1150" y="4869160"/>
            <a:ext cx="375285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6021288"/>
            <a:ext cx="3667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8024" y="5805264"/>
            <a:ext cx="38290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1196752"/>
            <a:ext cx="4355975" cy="86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39752" y="2204864"/>
            <a:ext cx="4355975" cy="86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80112" y="1268760"/>
            <a:ext cx="3563888" cy="72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3068960"/>
            <a:ext cx="45815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9" y="4725144"/>
            <a:ext cx="4248472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064" y="4869160"/>
            <a:ext cx="3995936" cy="74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589240"/>
            <a:ext cx="45815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53067" y="2852936"/>
            <a:ext cx="3890933" cy="118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1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75856" y="3933056"/>
            <a:ext cx="3119809" cy="94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60032" y="5745485"/>
            <a:ext cx="3654401" cy="111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275</Words>
  <Application>Microsoft Office PowerPoint</Application>
  <PresentationFormat>Экран (4:3)</PresentationFormat>
  <Paragraphs>27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 Это кто?</vt:lpstr>
      <vt:lpstr>В России логотипом этого праздника является ладонь. Рука всегда была символом доброты, помощи, примирения.</vt:lpstr>
      <vt:lpstr>Какие ещё есть семейные праздники в России?</vt:lpstr>
      <vt:lpstr>Кто есть кто?</vt:lpstr>
      <vt:lpstr>Наши бабушки и дедушки пожилые люди?</vt:lpstr>
      <vt:lpstr>Как много книг о бабушках и дедушках.</vt:lpstr>
      <vt:lpstr>О ком пословицы?</vt:lpstr>
      <vt:lpstr>У кого есть бабушка  и дед, тот не ведает бед. </vt:lpstr>
      <vt:lpstr>Слайд 11</vt:lpstr>
      <vt:lpstr>1 октября день добра и уважения.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luanari</dc:creator>
  <cp:lastModifiedBy>luanari</cp:lastModifiedBy>
  <cp:revision>13</cp:revision>
  <dcterms:created xsi:type="dcterms:W3CDTF">2022-09-24T15:55:49Z</dcterms:created>
  <dcterms:modified xsi:type="dcterms:W3CDTF">2022-09-24T18:03:55Z</dcterms:modified>
</cp:coreProperties>
</file>