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2" r:id="rId3"/>
    <p:sldId id="257" r:id="rId4"/>
    <p:sldId id="275" r:id="rId5"/>
    <p:sldId id="259" r:id="rId6"/>
    <p:sldId id="258" r:id="rId7"/>
    <p:sldId id="260" r:id="rId8"/>
    <p:sldId id="278" r:id="rId9"/>
    <p:sldId id="276" r:id="rId10"/>
    <p:sldId id="261" r:id="rId11"/>
    <p:sldId id="263" r:id="rId12"/>
    <p:sldId id="262" r:id="rId13"/>
    <p:sldId id="265" r:id="rId14"/>
    <p:sldId id="264" r:id="rId15"/>
    <p:sldId id="266" r:id="rId16"/>
    <p:sldId id="267" r:id="rId17"/>
    <p:sldId id="268" r:id="rId18"/>
    <p:sldId id="269" r:id="rId19"/>
    <p:sldId id="270" r:id="rId20"/>
    <p:sldId id="277" r:id="rId21"/>
    <p:sldId id="273" r:id="rId22"/>
    <p:sldId id="272" r:id="rId23"/>
    <p:sldId id="274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9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1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6CF56-71EA-4CBF-ABAD-DFCD266F0009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90EB3-45AE-4DC1-83BB-735BC0C820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931CC-B770-4A40-8F78-81072A913B8A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873F8-70D3-4B39-98CD-427BD6420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14342-C6E7-42DB-A514-5EAC30AF7874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DF466-2EF1-454D-8CAA-7E4020360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78FCC-DEA1-4BAB-A20F-7C6A4A9986A3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FFE77-9836-4C56-AFB5-074D83854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911B1-1AA0-4782-B094-934610A0DEF7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4F1AD-F283-482F-A077-C647AFA64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5141B-E1DC-461D-B31F-A5B0841B5BD7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B8AE8-3908-4066-B330-BFADED3B3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47FE4-5B08-4F7E-8B18-36BAEECDBE82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919EB-C942-4BD8-9B68-9B2EC72B88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CE456-AD96-4AE6-97B5-0BC14312273F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BC75B-A2D8-4828-A025-13F508A6F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48976-72AE-473F-BBF5-1989029857AC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4C930-799D-4680-8A85-EB0F49C74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31428-6219-41A5-84E6-A39DF602A9E1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2AC88-8D1A-4505-82B4-C75F833A0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3CE63-B478-4E77-AF0A-B5B3B45E7444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F3249-D0A6-4162-A42D-53BB544BE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0E0270-E14D-4E4C-9EC9-5A17D5F1D42F}" type="datetimeFigureOut">
              <a:rPr lang="ru-RU"/>
              <a:pPr>
                <a:defRPr/>
              </a:pPr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EE08D84-100D-4025-9D9E-2ADD2D53F6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9;&#1088;&#1086;&#1082;&#1080;\&#1059;&#1088;&#1086;&#1082;\&#1042;&#1080;&#1076;&#1077;&#1086;_&#1091;&#1088;&#1086;&#1082;\&#1060;&#1080;&#1083;&#1100;&#1084;_&#1082;%20&#1091;&#1088;&#1086;&#1082;&#1091;\&#1045;&#1074;&#1088;&#1086;&#1087;&#1072;\&#1045;&#1074;&#1088;&#1072;&#1079;&#1080;&#1103;_&#1056;&#1077;&#1083;&#1100;&#1077;&#1092;\&#1054;&#1087;&#1086;&#1083;&#1079;&#1077;&#1085;&#1100;%20&#1082;%20&#1091;&#1088;&#1086;&#1082;&#1091;33.wmv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9;&#1088;&#1086;&#1082;&#1080;\&#1059;&#1088;&#1086;&#1082;\&#1042;&#1080;&#1076;&#1077;&#1086;_&#1091;&#1088;&#1086;&#1082;\&#1060;&#1080;&#1083;&#1100;&#1084;_&#1082;%20&#1091;&#1088;&#1086;&#1082;&#1091;\&#1045;&#1074;&#1088;&#1086;&#1087;&#1072;\&#1045;&#1074;&#1088;&#1072;&#1079;&#1080;&#1103;_&#1056;&#1077;&#1083;&#1100;&#1077;&#1092;\&#1042;&#1077;&#1088;&#1090;&#1080;&#1082;&#1072;&#1083;&#1100;&#1085;&#1099;&#1077;%20&#1076;&#1074;&#1080;&#1078;&#1077;&#1085;&#1080;&#1103;.m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9;&#1088;&#1086;&#1082;&#1080;\&#1059;&#1088;&#1086;&#1082;\&#1042;&#1080;&#1076;&#1077;&#1086;_&#1091;&#1088;&#1086;&#1082;\&#1060;&#1080;&#1083;&#1100;&#1084;_&#1082;%20&#1091;&#1088;&#1086;&#1082;&#1091;\&#1045;&#1074;&#1088;&#1086;&#1087;&#1072;\&#1045;&#1074;&#1088;&#1072;&#1079;&#1080;&#1103;_&#1056;&#1077;&#1083;&#1100;&#1077;&#1092;\&#1059;&#1088;&#1072;&#1083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Рельеф Евразии</a:t>
            </a:r>
            <a:endParaRPr lang="ru-RU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Подготовил  учитель географии МКОУ «</a:t>
            </a:r>
            <a:r>
              <a:rPr lang="ru-RU" b="1" dirty="0" err="1" smtClean="0"/>
              <a:t>Руднянская</a:t>
            </a:r>
            <a:r>
              <a:rPr lang="ru-RU" b="1" dirty="0" smtClean="0"/>
              <a:t> СОШ» Шевцова Л.Н.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836795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>
              <a:solidFill>
                <a:srgbClr val="2E3917"/>
              </a:solidFill>
            </a:endParaRPr>
          </a:p>
        </p:txBody>
      </p:sp>
      <p:pic>
        <p:nvPicPr>
          <p:cNvPr id="5" name="Содержимое 4" descr="Железная руд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3786214" cy="2714620"/>
          </a:xfrm>
        </p:spPr>
      </p:pic>
      <p:sp>
        <p:nvSpPr>
          <p:cNvPr id="6" name="TextBox 5"/>
          <p:cNvSpPr txBox="1"/>
          <p:nvPr/>
        </p:nvSpPr>
        <p:spPr>
          <a:xfrm>
            <a:off x="714348" y="2786058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Железная руда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Калийная сол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0"/>
            <a:ext cx="4214842" cy="27860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0628" y="2857496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Калийная соль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Золотой самородо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3357562"/>
            <a:ext cx="4786346" cy="307183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57818" y="5786454"/>
            <a:ext cx="3786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Золотой самородок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лахи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3714752"/>
            <a:ext cx="3631803" cy="2942433"/>
          </a:xfrm>
        </p:spPr>
      </p:pic>
      <p:pic>
        <p:nvPicPr>
          <p:cNvPr id="5" name="Рисунок 4" descr="ТОпаз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0"/>
            <a:ext cx="4286248" cy="3987796"/>
          </a:xfrm>
          <a:prstGeom prst="rect">
            <a:avLst/>
          </a:prstGeom>
        </p:spPr>
      </p:pic>
      <p:pic>
        <p:nvPicPr>
          <p:cNvPr id="6" name="Рисунок 5" descr="Апити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071934" cy="31076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314324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Апатит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43636" y="414338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Топаз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5929330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Малахит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Добыча угля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шахт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285860"/>
            <a:ext cx="8358246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Grp="1" noChangeAspect="1" noChangeArrowheads="1"/>
          </p:cNvSpPr>
          <p:nvPr isPhoto="1">
            <p:ph idx="1"/>
          </p:nvPr>
        </p:nvSpPr>
        <p:spPr bwMode="auto">
          <a:xfrm>
            <a:off x="285720" y="214290"/>
            <a:ext cx="8501122" cy="6375842"/>
          </a:xfrm>
          <a:prstGeom prst="rect">
            <a:avLst/>
          </a:prstGeom>
          <a:blipFill dpi="0" rotWithShape="1">
            <a:blip r:embed="rId2"/>
            <a:srcRect/>
            <a:stretch>
              <a:fillRect r="-7006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уголь_в шахт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14290"/>
            <a:ext cx="8215370" cy="62151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3" descr="img_large_257"/>
          <p:cNvSpPr>
            <a:spLocks noGrp="1" noChangeAspect="1" noChangeArrowheads="1"/>
          </p:cNvSpPr>
          <p:nvPr isPhoto="1"/>
        </p:nvSpPr>
        <p:spPr bwMode="auto">
          <a:xfrm>
            <a:off x="428596" y="285728"/>
            <a:ext cx="8286808" cy="621510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Grp="1" noChangeAspect="1" noChangeArrowheads="1"/>
          </p:cNvSpPr>
          <p:nvPr isPhoto="1">
            <p:ph idx="1"/>
          </p:nvPr>
        </p:nvSpPr>
        <p:spPr bwMode="auto">
          <a:xfrm>
            <a:off x="457200" y="357166"/>
            <a:ext cx="8229600" cy="6000792"/>
          </a:xfrm>
          <a:prstGeom prst="rect">
            <a:avLst/>
          </a:prstGeom>
          <a:blipFill dpi="0" rotWithShape="1">
            <a:blip r:embed="rId2"/>
            <a:srcRect/>
            <a:stretch>
              <a:fillRect r="-7691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Добыча алмазов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fos2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142984"/>
            <a:ext cx="8358246" cy="5357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Карьер по добычи меди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Карьер_мед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071546"/>
            <a:ext cx="8643998" cy="55721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полиметаллических руд  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Добыч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7" y="928670"/>
            <a:ext cx="8091245" cy="5500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857232"/>
            <a:ext cx="8929687" cy="2357437"/>
          </a:xfrm>
        </p:spPr>
        <p:txBody>
          <a:bodyPr rtlCol="0">
            <a:normAutofit fontScale="85000" lnSpcReduction="20000"/>
          </a:bodyPr>
          <a:lstStyle/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географическими картами </a:t>
            </a:r>
          </a:p>
          <a:p>
            <a:pPr marL="514350" indent="-514350" algn="just" eaLnBrk="1" fontAlgn="auto" hangingPunct="1">
              <a:spcAft>
                <a:spcPts val="0"/>
              </a:spcAft>
              <a:buAutoNum type="arabicPeriod"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географических объектов на интерактивной карте.</a:t>
            </a:r>
          </a:p>
          <a:p>
            <a:pPr marL="514350" indent="-514350" algn="just" eaLnBrk="1" fontAlgn="auto" hangingPunct="1">
              <a:spcAft>
                <a:spcPts val="0"/>
              </a:spcAft>
              <a:buAutoNum type="arabicPeriod"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Определить  высшую точку  Евразии (атлас стр. 49). </a:t>
            </a:r>
          </a:p>
          <a:p>
            <a:pPr marL="514350" indent="-514350" algn="just" eaLnBrk="1" fontAlgn="auto" hangingPunct="1">
              <a:spcAft>
                <a:spcPts val="0"/>
              </a:spcAft>
              <a:buAutoNum type="arabicPeriod"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Определить  самую  низкую  точку Евразии, над уровнем моря (атлас стр. 49). 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just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Рисунок 3" descr="046_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857628"/>
            <a:ext cx="3503613" cy="278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Рисунок 4" descr="046_0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3786190"/>
            <a:ext cx="3714750" cy="273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1987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электростанции в горах </a:t>
            </a:r>
          </a:p>
        </p:txBody>
      </p:sp>
      <p:pic>
        <p:nvPicPr>
          <p:cNvPr id="4" name="Содержимое 3" descr="Стойка_электростанци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19" y="928670"/>
            <a:ext cx="8501123" cy="57150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dirty="0" smtClean="0">
                <a:solidFill>
                  <a:srgbClr val="2E39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к видеосюжету</a:t>
            </a:r>
            <a:endParaRPr lang="ru-RU" b="1" dirty="0">
              <a:solidFill>
                <a:srgbClr val="2E39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47149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Что такое эрозия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Каковы причины обвалов и оползней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Каковы формы обвалов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Где человек подвергается наибольшей опасности в городе и в горах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Зачем изучают оползни и обвалы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Что беспокоит ученых в Китае и почему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Что произошло в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Оён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(Италия) и почему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ползень к уроку33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142852"/>
            <a:ext cx="8715436" cy="6500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dirty="0" smtClean="0">
                <a:solidFill>
                  <a:srgbClr val="2E39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к видеосюжету</a:t>
            </a:r>
            <a:endParaRPr lang="ru-RU" b="1" dirty="0">
              <a:solidFill>
                <a:srgbClr val="2E39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47149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Что такое эрозия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Каковы причины обвалов и оползней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Каковы формы обвалов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Где человек подвергается наибольшей опасности в городе и в горах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Зачем изучают оползни и обвалы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Что беспокоит ученых в Китае и почему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Что произошло в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Оён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(Италия) и почему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2E39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 47</a:t>
            </a:r>
          </a:p>
          <a:p>
            <a:r>
              <a:rPr lang="ru-RU" b="1" dirty="0" smtClean="0">
                <a:solidFill>
                  <a:srgbClr val="2E39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крупные равнины расположены на платформах.</a:t>
            </a:r>
          </a:p>
          <a:p>
            <a:r>
              <a:rPr lang="ru-RU" b="1" dirty="0" smtClean="0">
                <a:solidFill>
                  <a:srgbClr val="2E39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контурной карте отметить горы и равнины Евразии </a:t>
            </a:r>
          </a:p>
          <a:p>
            <a:pPr>
              <a:buNone/>
            </a:pPr>
            <a:endParaRPr lang="ru-RU" b="1" dirty="0">
              <a:solidFill>
                <a:srgbClr val="2E39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Землетрясения и вулкан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572008"/>
            <a:ext cx="7929618" cy="1920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85828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Рельеф Евразии.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природы и человека.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2E39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Формирование рельефа Евразии  под воздействием внутренних и внешних сил.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2E39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Равнины и горы Евразии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2E39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Полезные ископаемые Евразии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2E39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Добыча полезных ископаемых  и влияние их извлечения на рельеф.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2E39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Формирование рельефа Евразии под влиянием сил природы и человека.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2E39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Причины возникновения оползней и обвалов.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>
              <a:solidFill>
                <a:srgbClr val="2E39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рельефа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Вертикальные движения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1000108"/>
            <a:ext cx="8501122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она расхождения пли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142984"/>
            <a:ext cx="8501122" cy="5357850"/>
          </a:xfrm>
        </p:spPr>
      </p:pic>
      <p:sp>
        <p:nvSpPr>
          <p:cNvPr id="5" name="TextBox 4"/>
          <p:cNvSpPr txBox="1"/>
          <p:nvPr/>
        </p:nvSpPr>
        <p:spPr>
          <a:xfrm>
            <a:off x="1071538" y="428604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расхождения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итосферных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плит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Вулкан Ключевская Соп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357298"/>
            <a:ext cx="7715303" cy="5143536"/>
          </a:xfrm>
        </p:spPr>
      </p:pic>
      <p:sp>
        <p:nvSpPr>
          <p:cNvPr id="7" name="TextBox 6"/>
          <p:cNvSpPr txBox="1"/>
          <p:nvPr/>
        </p:nvSpPr>
        <p:spPr>
          <a:xfrm>
            <a:off x="1000100" y="642918"/>
            <a:ext cx="69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Камчатка. Вулкан Ключевская сопка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она столкновения пли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285860"/>
            <a:ext cx="8501121" cy="5143535"/>
          </a:xfrm>
        </p:spPr>
      </p:pic>
      <p:sp>
        <p:nvSpPr>
          <p:cNvPr id="5" name="TextBox 4"/>
          <p:cNvSpPr txBox="1"/>
          <p:nvPr/>
        </p:nvSpPr>
        <p:spPr>
          <a:xfrm>
            <a:off x="714348" y="357166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столкновения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литосферных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плит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Горы и равнины Евразии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3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3" y="1357298"/>
            <a:ext cx="8643998" cy="5214974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Полезные ископаемые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Урал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857232"/>
            <a:ext cx="8501122" cy="5786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</TotalTime>
  <Words>289</Words>
  <Application>Microsoft Office PowerPoint</Application>
  <PresentationFormat>Экран (4:3)</PresentationFormat>
  <Paragraphs>50</Paragraphs>
  <Slides>25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Calibri</vt:lpstr>
      <vt:lpstr>Тема Office</vt:lpstr>
      <vt:lpstr>Рельеф Евразии</vt:lpstr>
      <vt:lpstr>Презентация PowerPoint</vt:lpstr>
      <vt:lpstr>Рельеф Евразии. Взаимодействие природы и человека. </vt:lpstr>
      <vt:lpstr>Формирование рельефа</vt:lpstr>
      <vt:lpstr>Презентация PowerPoint</vt:lpstr>
      <vt:lpstr>Презентация PowerPoint</vt:lpstr>
      <vt:lpstr>Презентация PowerPoint</vt:lpstr>
      <vt:lpstr>Горы и равнины Евразии</vt:lpstr>
      <vt:lpstr>Полезные ископаемые </vt:lpstr>
      <vt:lpstr>Презентация PowerPoint</vt:lpstr>
      <vt:lpstr>Презентация PowerPoint</vt:lpstr>
      <vt:lpstr>Добыча угля</vt:lpstr>
      <vt:lpstr>Презентация PowerPoint</vt:lpstr>
      <vt:lpstr>Презентация PowerPoint</vt:lpstr>
      <vt:lpstr>Презентация PowerPoint</vt:lpstr>
      <vt:lpstr>Презентация PowerPoint</vt:lpstr>
      <vt:lpstr>Добыча алмазов</vt:lpstr>
      <vt:lpstr>Карьер по добычи меди</vt:lpstr>
      <vt:lpstr>Разработка полиметаллических руд  </vt:lpstr>
      <vt:lpstr>Строительство электростанции в горах </vt:lpstr>
      <vt:lpstr>Вопросы к видеосюжету</vt:lpstr>
      <vt:lpstr>Презентация PowerPoint</vt:lpstr>
      <vt:lpstr>Вопросы к видеосюжету</vt:lpstr>
      <vt:lpstr>Домашнее задание</vt:lpstr>
      <vt:lpstr>Презентация PowerPoint</vt:lpstr>
    </vt:vector>
  </TitlesOfParts>
  <Company>Дом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10.04.2009</dc:title>
  <dc:creator>Юрий Алексеевич Чурляев</dc:creator>
  <cp:lastModifiedBy>Пользователь Windows</cp:lastModifiedBy>
  <cp:revision>73</cp:revision>
  <dcterms:created xsi:type="dcterms:W3CDTF">2009-04-09T14:52:52Z</dcterms:created>
  <dcterms:modified xsi:type="dcterms:W3CDTF">2022-09-24T18:18:51Z</dcterms:modified>
</cp:coreProperties>
</file>