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38E623-2365-43BC-BDFF-AEB094C46824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4AA9467-697A-4277-9CA9-3D145F407C8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0920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8E623-2365-43BC-BDFF-AEB094C46824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9467-697A-4277-9CA9-3D145F407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461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8E623-2365-43BC-BDFF-AEB094C46824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9467-697A-4277-9CA9-3D145F407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823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8E623-2365-43BC-BDFF-AEB094C46824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9467-697A-4277-9CA9-3D145F407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728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8E623-2365-43BC-BDFF-AEB094C46824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9467-697A-4277-9CA9-3D145F407C8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688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8E623-2365-43BC-BDFF-AEB094C46824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9467-697A-4277-9CA9-3D145F407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658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8E623-2365-43BC-BDFF-AEB094C46824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9467-697A-4277-9CA9-3D145F407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66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8E623-2365-43BC-BDFF-AEB094C46824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9467-697A-4277-9CA9-3D145F407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87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8E623-2365-43BC-BDFF-AEB094C46824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9467-697A-4277-9CA9-3D145F407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103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8E623-2365-43BC-BDFF-AEB094C46824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9467-697A-4277-9CA9-3D145F407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782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8E623-2365-43BC-BDFF-AEB094C46824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9467-697A-4277-9CA9-3D145F407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334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1038E623-2365-43BC-BDFF-AEB094C46824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4AA9467-697A-4277-9CA9-3D145F407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67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НЕОБЫЧНЫЕ ЛЮДИ РЯДОМ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24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54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54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99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68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1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77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67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4903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586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Arial Black" panose="020B0A04020102020204" pitchFamily="34" charset="0"/>
              </a:rPr>
              <a:t>МИР – ЕДИНСТВО НЕПОХОЖИХ</a:t>
            </a:r>
            <a:endParaRPr lang="ru-RU" sz="40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6" y="1565032"/>
            <a:ext cx="10102361" cy="5011614"/>
          </a:xfrm>
        </p:spPr>
      </p:pic>
    </p:spTree>
    <p:extLst>
      <p:ext uri="{BB962C8B-B14F-4D97-AF65-F5344CB8AC3E}">
        <p14:creationId xmlns:p14="http://schemas.microsoft.com/office/powerpoint/2010/main" val="18791057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7" y="263769"/>
            <a:ext cx="11684977" cy="63744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4606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АУТИСТЫ – ДЕТИ ДОЖДЯ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dirty="0" smtClean="0">
                <a:latin typeface="Arial Black" panose="020B0A04020102020204" pitchFamily="34" charset="0"/>
              </a:rPr>
              <a:t>Во всем мире таких людей множество.</a:t>
            </a:r>
          </a:p>
          <a:p>
            <a:pPr marL="45720" indent="0" algn="ctr">
              <a:buNone/>
            </a:pPr>
            <a:r>
              <a:rPr lang="ru-RU" sz="4000" dirty="0" smtClean="0">
                <a:latin typeface="Arial Black" panose="020B0A04020102020204" pitchFamily="34" charset="0"/>
              </a:rPr>
              <a:t>В основном, </a:t>
            </a:r>
            <a:r>
              <a:rPr lang="ru-RU" sz="4000" dirty="0" err="1" smtClean="0">
                <a:latin typeface="Arial Black" panose="020B0A04020102020204" pitchFamily="34" charset="0"/>
              </a:rPr>
              <a:t>аутисты</a:t>
            </a:r>
            <a:r>
              <a:rPr lang="ru-RU" sz="4000" dirty="0" smtClean="0">
                <a:latin typeface="Arial Black" panose="020B0A04020102020204" pitchFamily="34" charset="0"/>
              </a:rPr>
              <a:t> – мальчики.</a:t>
            </a:r>
          </a:p>
          <a:p>
            <a:pPr marL="45720" indent="0" algn="ctr">
              <a:buNone/>
            </a:pPr>
            <a:r>
              <a:rPr lang="ru-RU" sz="4000" dirty="0" smtClean="0">
                <a:latin typeface="Arial Black" panose="020B0A04020102020204" pitchFamily="34" charset="0"/>
              </a:rPr>
              <a:t>У девочек аутизм встречается реже, 5-7 случаев на 100 человек.</a:t>
            </a:r>
            <a:endParaRPr lang="ru-RU" sz="4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1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ВНЕШНИЕ ПРОЯВЛЕНИЯ СИНДРОМА РАННЕГО ДЕТСКОГО АУТИЗМА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п</a:t>
            </a:r>
            <a:r>
              <a:rPr lang="ru-RU" dirty="0" smtClean="0">
                <a:latin typeface="Arial Black" panose="020B0A04020102020204" pitchFamily="34" charset="0"/>
              </a:rPr>
              <a:t>редельное, «экстремальное» одиночество ребенка;</a:t>
            </a:r>
          </a:p>
          <a:p>
            <a:r>
              <a:rPr lang="ru-RU" dirty="0">
                <a:latin typeface="Arial Black" panose="020B0A04020102020204" pitchFamily="34" charset="0"/>
              </a:rPr>
              <a:t>т</a:t>
            </a:r>
            <a:r>
              <a:rPr lang="ru-RU" dirty="0" smtClean="0">
                <a:latin typeface="Arial Black" panose="020B0A04020102020204" pitchFamily="34" charset="0"/>
              </a:rPr>
              <a:t>рудности установления глазного контакта;</a:t>
            </a:r>
          </a:p>
          <a:p>
            <a:r>
              <a:rPr lang="ru-RU" dirty="0">
                <a:latin typeface="Arial Black" panose="020B0A04020102020204" pitchFamily="34" charset="0"/>
              </a:rPr>
              <a:t>с</a:t>
            </a:r>
            <a:r>
              <a:rPr lang="ru-RU" dirty="0" smtClean="0">
                <a:latin typeface="Arial Black" panose="020B0A04020102020204" pitchFamily="34" charset="0"/>
              </a:rPr>
              <a:t>тереотипность в поведении;</a:t>
            </a:r>
          </a:p>
          <a:p>
            <a:r>
              <a:rPr lang="ru-RU" dirty="0">
                <a:latin typeface="Arial Black" panose="020B0A04020102020204" pitchFamily="34" charset="0"/>
              </a:rPr>
              <a:t>п</a:t>
            </a:r>
            <a:r>
              <a:rPr lang="ru-RU" dirty="0" smtClean="0">
                <a:latin typeface="Arial Black" panose="020B0A04020102020204" pitchFamily="34" charset="0"/>
              </a:rPr>
              <a:t>оглощенность однообразными действиями;</a:t>
            </a:r>
          </a:p>
          <a:p>
            <a:r>
              <a:rPr lang="ru-RU" dirty="0">
                <a:latin typeface="Arial Black" panose="020B0A04020102020204" pitchFamily="34" charset="0"/>
              </a:rPr>
              <a:t>п</a:t>
            </a:r>
            <a:r>
              <a:rPr lang="ru-RU" dirty="0" smtClean="0">
                <a:latin typeface="Arial Black" panose="020B0A04020102020204" pitchFamily="34" charset="0"/>
              </a:rPr>
              <a:t>ристрастие к одним и тем же предметам;</a:t>
            </a:r>
          </a:p>
          <a:p>
            <a:r>
              <a:rPr lang="ru-RU" dirty="0">
                <a:latin typeface="Arial Black" panose="020B0A04020102020204" pitchFamily="34" charset="0"/>
              </a:rPr>
              <a:t>о</a:t>
            </a:r>
            <a:r>
              <a:rPr lang="ru-RU" dirty="0" smtClean="0">
                <a:latin typeface="Arial Black" panose="020B0A04020102020204" pitchFamily="34" charset="0"/>
              </a:rPr>
              <a:t>собая характерная задержка и нарушения развития речи;</a:t>
            </a:r>
          </a:p>
          <a:p>
            <a:r>
              <a:rPr lang="ru-RU" dirty="0">
                <a:latin typeface="Arial Black" panose="020B0A04020102020204" pitchFamily="34" charset="0"/>
              </a:rPr>
              <a:t>р</a:t>
            </a:r>
            <a:r>
              <a:rPr lang="ru-RU" dirty="0" smtClean="0">
                <a:latin typeface="Arial Black" panose="020B0A04020102020204" pitchFamily="34" charset="0"/>
              </a:rPr>
              <a:t>анее проявление указанных расстройств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03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ВИДЫ АУТИЗМА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аутизм при различных заболеваниях ЦНС;</a:t>
            </a:r>
          </a:p>
          <a:p>
            <a:r>
              <a:rPr lang="ru-RU" sz="4000" dirty="0"/>
              <a:t>п</a:t>
            </a:r>
            <a:r>
              <a:rPr lang="ru-RU" sz="4000" dirty="0" smtClean="0"/>
              <a:t>сихогенный аутизм;</a:t>
            </a:r>
          </a:p>
          <a:p>
            <a:r>
              <a:rPr lang="ru-RU" sz="4000" dirty="0"/>
              <a:t>а</a:t>
            </a:r>
            <a:r>
              <a:rPr lang="ru-RU" sz="4000" dirty="0" smtClean="0"/>
              <a:t>утизм шизофренической этиологии;</a:t>
            </a:r>
          </a:p>
          <a:p>
            <a:r>
              <a:rPr lang="ru-RU" sz="4000" dirty="0" smtClean="0"/>
              <a:t>аутизм при обменных заболеваниях;</a:t>
            </a:r>
          </a:p>
          <a:p>
            <a:r>
              <a:rPr lang="ru-RU" sz="4000" dirty="0"/>
              <a:t>а</a:t>
            </a:r>
            <a:r>
              <a:rPr lang="ru-RU" sz="4000" dirty="0" smtClean="0"/>
              <a:t>утизм при хромосомной патологии.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936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ЗАДАЧИ </a:t>
            </a:r>
            <a:br>
              <a:rPr lang="ru-RU" b="1" dirty="0" smtClean="0"/>
            </a:br>
            <a:r>
              <a:rPr lang="ru-RU" b="1" dirty="0" smtClean="0"/>
              <a:t>КОРРЕКЦИОННГО ВОЗДЕЙСТВИЯ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dirty="0">
                <a:latin typeface="Arial Black" panose="020B0A04020102020204" pitchFamily="34" charset="0"/>
              </a:rPr>
              <a:t>у</a:t>
            </a:r>
            <a:r>
              <a:rPr lang="ru-RU" sz="2800" dirty="0" smtClean="0">
                <a:latin typeface="Arial Black" panose="020B0A04020102020204" pitchFamily="34" charset="0"/>
              </a:rPr>
              <a:t>ход ребенка от примитивной, однообразной деятельности и становление направленной деятельности;</a:t>
            </a:r>
          </a:p>
          <a:p>
            <a:pPr algn="ctr"/>
            <a:r>
              <a:rPr lang="ru-RU" sz="2800" dirty="0">
                <a:latin typeface="Arial Black" panose="020B0A04020102020204" pitchFamily="34" charset="0"/>
              </a:rPr>
              <a:t>п</a:t>
            </a:r>
            <a:r>
              <a:rPr lang="ru-RU" sz="2800" dirty="0" smtClean="0">
                <a:latin typeface="Arial Black" panose="020B0A04020102020204" pitchFamily="34" charset="0"/>
              </a:rPr>
              <a:t>ереход от пассивного к осознанному овладению режимных моментов, навыков;</a:t>
            </a:r>
          </a:p>
          <a:p>
            <a:pPr algn="ctr"/>
            <a:r>
              <a:rPr lang="ru-RU" sz="2800" dirty="0">
                <a:latin typeface="Arial Black" panose="020B0A04020102020204" pitchFamily="34" charset="0"/>
              </a:rPr>
              <a:t>п</a:t>
            </a:r>
            <a:r>
              <a:rPr lang="ru-RU" sz="2800" dirty="0" smtClean="0">
                <a:latin typeface="Arial Black" panose="020B0A04020102020204" pitchFamily="34" charset="0"/>
              </a:rPr>
              <a:t>остепенный переход от индивидуальных занятий к групповым.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388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ОСОБЫЕ ДЕТИ</a:t>
            </a:r>
            <a:br>
              <a:rPr lang="ru-RU" b="1" dirty="0" smtClean="0"/>
            </a:br>
            <a:r>
              <a:rPr lang="ru-RU" b="1" dirty="0" smtClean="0"/>
              <a:t>ОСОБЫЙ ВЗГЛЯД НА МИР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65959"/>
            <a:ext cx="11245362" cy="4399671"/>
          </a:xfrm>
        </p:spPr>
      </p:pic>
    </p:spTree>
    <p:extLst>
      <p:ext uri="{BB962C8B-B14F-4D97-AF65-F5344CB8AC3E}">
        <p14:creationId xmlns:p14="http://schemas.microsoft.com/office/powerpoint/2010/main" val="155528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057400"/>
            <a:ext cx="9872871" cy="101111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800" dirty="0" smtClean="0">
                <a:latin typeface="Arial Black" panose="020B0A04020102020204" pitchFamily="34" charset="0"/>
              </a:rPr>
              <a:t>СПАСИБО ЗА ВНИМАНИЕ!</a:t>
            </a:r>
            <a:endParaRPr lang="ru-RU" sz="4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81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56</TotalTime>
  <Words>155</Words>
  <Application>Microsoft Office PowerPoint</Application>
  <PresentationFormat>Широкоэкранный</PresentationFormat>
  <Paragraphs>26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 Black</vt:lpstr>
      <vt:lpstr>Corbel</vt:lpstr>
      <vt:lpstr>Базис</vt:lpstr>
      <vt:lpstr>НЕОБЫЧНЫЕ ЛЮДИ РЯДОМ</vt:lpstr>
      <vt:lpstr>МИР – ЕДИНСТВО НЕПОХОЖИХ</vt:lpstr>
      <vt:lpstr>Презентация PowerPoint</vt:lpstr>
      <vt:lpstr>АУТИСТЫ – ДЕТИ ДОЖДЯ</vt:lpstr>
      <vt:lpstr>ВНЕШНИЕ ПРОЯВЛЕНИЯ СИНДРОМА РАННЕГО ДЕТСКОГО АУТИЗМА</vt:lpstr>
      <vt:lpstr>ВИДЫ АУТИЗМА</vt:lpstr>
      <vt:lpstr>ЗАДАЧИ  КОРРЕКЦИОННГО ВОЗДЕЙСТВИЯ</vt:lpstr>
      <vt:lpstr>ОСОБЫЕ ДЕТИ ОСОБЫЙ ВЗГЛЯД НА МИР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НЕОБЫЧНЫЕ ЛЮДИ РЯДОМ</dc:title>
  <dc:creator>Asus</dc:creator>
  <cp:lastModifiedBy>Asus</cp:lastModifiedBy>
  <cp:revision>39</cp:revision>
  <dcterms:created xsi:type="dcterms:W3CDTF">2022-09-24T16:09:48Z</dcterms:created>
  <dcterms:modified xsi:type="dcterms:W3CDTF">2022-09-24T17:06:00Z</dcterms:modified>
</cp:coreProperties>
</file>