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AC5EACF-7945-488A-8DA8-2EA08EBDE0A7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59D1E9-7670-4507-B9DC-F9250ED17A0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6217" y="5085185"/>
            <a:ext cx="2627784" cy="1772816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Презентацию подготовила  ученица 6 класса Маслова </a:t>
            </a:r>
            <a:r>
              <a:rPr lang="ru-RU" sz="1800" dirty="0" smtClean="0"/>
              <a:t>Алина </a:t>
            </a:r>
          </a:p>
          <a:p>
            <a:r>
              <a:rPr lang="ru-RU" sz="1800" smtClean="0"/>
              <a:t>Руководитель Шевцова Л.Н.</a:t>
            </a:r>
            <a:r>
              <a:rPr lang="ru-RU" sz="1800" smtClean="0"/>
              <a:t> </a:t>
            </a: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ПЕРВОЦВЕТЫ </a:t>
            </a:r>
            <a:r>
              <a:rPr lang="ru-RU" sz="1600" dirty="0" smtClean="0"/>
              <a:t>исследовательский проект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9798966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Новаяфото папка (2)\reWalls.com-63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20"/>
            <a:ext cx="9144000" cy="478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850" y="4652963"/>
            <a:ext cx="8820150" cy="2205037"/>
          </a:xfrm>
        </p:spPr>
        <p:txBody>
          <a:bodyPr/>
          <a:lstStyle/>
          <a:p>
            <a:r>
              <a:rPr lang="ru-RU" sz="2800" dirty="0"/>
              <a:t>Подснежники Научное название подснежника - "</a:t>
            </a:r>
            <a:r>
              <a:rPr lang="ru-RU" sz="2800" dirty="0" err="1"/>
              <a:t>галантус</a:t>
            </a:r>
            <a:r>
              <a:rPr lang="ru-RU" sz="2800" dirty="0"/>
              <a:t>", что в переводе с латыни обозначает «</a:t>
            </a:r>
            <a:r>
              <a:rPr lang="ru-RU" sz="2800" dirty="0" err="1"/>
              <a:t>молочноцветник</a:t>
            </a:r>
            <a:r>
              <a:rPr lang="ru-RU" sz="2800" dirty="0"/>
              <a:t>». Цветки у подснежника белые, как молоко. Это довольно редкие растения для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04557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701248"/>
            <a:ext cx="6512511" cy="1143000"/>
          </a:xfrm>
        </p:spPr>
        <p:txBody>
          <a:bodyPr/>
          <a:lstStyle/>
          <a:p>
            <a:r>
              <a:rPr lang="ru-RU" dirty="0" smtClean="0"/>
              <a:t>Голубая пролеска.</a:t>
            </a:r>
            <a:endParaRPr lang="ru-RU" dirty="0"/>
          </a:p>
        </p:txBody>
      </p:sp>
      <p:pic>
        <p:nvPicPr>
          <p:cNvPr id="2050" name="Picture 2" descr="D:\Новаяфото папка (2)\99125873_1339903649_proleskasibirskay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626"/>
            <a:ext cx="9144000" cy="575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17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5715000"/>
            <a:ext cx="4496287" cy="1143000"/>
          </a:xfrm>
        </p:spPr>
        <p:txBody>
          <a:bodyPr/>
          <a:lstStyle/>
          <a:p>
            <a:r>
              <a:rPr lang="ru-RU" dirty="0" smtClean="0"/>
              <a:t>Хохлатка.</a:t>
            </a:r>
            <a:endParaRPr lang="ru-RU" dirty="0"/>
          </a:p>
        </p:txBody>
      </p:sp>
      <p:pic>
        <p:nvPicPr>
          <p:cNvPr id="3074" name="Picture 2" descr="D:\Новаяфото папка (2)\8768fb6c236cd90526cfb065d546fd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52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715000"/>
            <a:ext cx="7046168" cy="1143000"/>
          </a:xfrm>
        </p:spPr>
        <p:txBody>
          <a:bodyPr/>
          <a:lstStyle/>
          <a:p>
            <a:r>
              <a:rPr lang="ru-RU" dirty="0" smtClean="0"/>
              <a:t>Ветреница Лютиковая</a:t>
            </a:r>
            <a:endParaRPr lang="ru-RU" dirty="0"/>
          </a:p>
        </p:txBody>
      </p:sp>
      <p:pic>
        <p:nvPicPr>
          <p:cNvPr id="4098" name="Picture 2" descr="D:\Новаяфото папка (2)\1012232_html_3a3c71a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19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78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2060848"/>
            <a:ext cx="9540552" cy="5112568"/>
          </a:xfrm>
        </p:spPr>
        <p:txBody>
          <a:bodyPr/>
          <a:lstStyle/>
          <a:p>
            <a:r>
              <a:rPr lang="ru-RU" sz="7200" dirty="0" smtClean="0"/>
              <a:t>Спасибо за внимание!!!!!!!!!!!!</a:t>
            </a:r>
            <a:br>
              <a:rPr lang="ru-RU" sz="7200" dirty="0" smtClean="0"/>
            </a:b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26227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</TotalTime>
  <Words>57</Words>
  <Application>Microsoft Office PowerPoint</Application>
  <PresentationFormat>Экран (4:3)</PresentationFormat>
  <Paragraphs>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Georgia</vt:lpstr>
      <vt:lpstr>Trebuchet MS</vt:lpstr>
      <vt:lpstr>Воздушный поток</vt:lpstr>
      <vt:lpstr>ПЕРВОЦВЕТЫ исследовательский проект </vt:lpstr>
      <vt:lpstr>Подснежники Научное название подснежника - "галантус", что в переводе с латыни обозначает «молочноцветник». Цветки у подснежника белые, как молоко. Это довольно редкие растения для России.</vt:lpstr>
      <vt:lpstr>Голубая пролеска.</vt:lpstr>
      <vt:lpstr>Хохлатка.</vt:lpstr>
      <vt:lpstr>Ветреница Лютиковая</vt:lpstr>
      <vt:lpstr>Спасибо за внимание!!!!!!!!!!!!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ПЕРВОЦВЕТЫ!)))</dc:title>
  <dc:creator>комп</dc:creator>
  <cp:lastModifiedBy>Пользователь Windows</cp:lastModifiedBy>
  <cp:revision>3</cp:revision>
  <dcterms:created xsi:type="dcterms:W3CDTF">2014-04-08T12:34:57Z</dcterms:created>
  <dcterms:modified xsi:type="dcterms:W3CDTF">2022-09-24T17:57:52Z</dcterms:modified>
</cp:coreProperties>
</file>