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5.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6.xml" ContentType="application/vnd.openxmlformats-officedocument.theme+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7.xml" ContentType="application/vnd.openxmlformats-officedocument.theme+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theme/theme8.xml" ContentType="application/vnd.openxmlformats-officedocument.theme+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theme/theme9.xml" ContentType="application/vnd.openxmlformats-officedocument.theme+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1"/>
    <p:sldMasterId id="2147483720" r:id="rId2"/>
    <p:sldMasterId id="2147483732" r:id="rId3"/>
    <p:sldMasterId id="2147483756" r:id="rId4"/>
    <p:sldMasterId id="2147483807" r:id="rId5"/>
    <p:sldMasterId id="2147483841" r:id="rId6"/>
    <p:sldMasterId id="2147483889" r:id="rId7"/>
    <p:sldMasterId id="2147484009" r:id="rId8"/>
    <p:sldMasterId id="2147484105" r:id="rId9"/>
    <p:sldMasterId id="2147484117" r:id="rId10"/>
  </p:sldMasterIdLst>
  <p:notesMasterIdLst>
    <p:notesMasterId r:id="rId74"/>
  </p:notesMasterIdLst>
  <p:sldIdLst>
    <p:sldId id="517" r:id="rId11"/>
    <p:sldId id="266" r:id="rId12"/>
    <p:sldId id="268" r:id="rId13"/>
    <p:sldId id="261" r:id="rId14"/>
    <p:sldId id="265" r:id="rId15"/>
    <p:sldId id="512" r:id="rId16"/>
    <p:sldId id="513" r:id="rId17"/>
    <p:sldId id="287" r:id="rId18"/>
    <p:sldId id="285" r:id="rId19"/>
    <p:sldId id="290" r:id="rId20"/>
    <p:sldId id="283" r:id="rId21"/>
    <p:sldId id="291" r:id="rId22"/>
    <p:sldId id="312" r:id="rId23"/>
    <p:sldId id="294" r:id="rId24"/>
    <p:sldId id="477" r:id="rId25"/>
    <p:sldId id="297" r:id="rId26"/>
    <p:sldId id="314" r:id="rId27"/>
    <p:sldId id="300" r:id="rId28"/>
    <p:sldId id="511" r:id="rId29"/>
    <p:sldId id="325" r:id="rId30"/>
    <p:sldId id="380" r:id="rId31"/>
    <p:sldId id="381" r:id="rId32"/>
    <p:sldId id="382" r:id="rId33"/>
    <p:sldId id="329" r:id="rId34"/>
    <p:sldId id="327" r:id="rId35"/>
    <p:sldId id="328" r:id="rId36"/>
    <p:sldId id="335" r:id="rId37"/>
    <p:sldId id="339" r:id="rId38"/>
    <p:sldId id="505" r:id="rId39"/>
    <p:sldId id="338" r:id="rId40"/>
    <p:sldId id="340" r:id="rId41"/>
    <p:sldId id="514" r:id="rId42"/>
    <p:sldId id="496" r:id="rId43"/>
    <p:sldId id="497" r:id="rId44"/>
    <p:sldId id="498" r:id="rId45"/>
    <p:sldId id="499" r:id="rId46"/>
    <p:sldId id="500" r:id="rId47"/>
    <p:sldId id="501" r:id="rId48"/>
    <p:sldId id="502" r:id="rId49"/>
    <p:sldId id="504" r:id="rId50"/>
    <p:sldId id="346" r:id="rId51"/>
    <p:sldId id="347" r:id="rId52"/>
    <p:sldId id="352" r:id="rId53"/>
    <p:sldId id="474" r:id="rId54"/>
    <p:sldId id="363" r:id="rId55"/>
    <p:sldId id="366" r:id="rId56"/>
    <p:sldId id="370" r:id="rId57"/>
    <p:sldId id="371" r:id="rId58"/>
    <p:sldId id="372" r:id="rId59"/>
    <p:sldId id="374" r:id="rId60"/>
    <p:sldId id="471" r:id="rId61"/>
    <p:sldId id="439" r:id="rId62"/>
    <p:sldId id="440" r:id="rId63"/>
    <p:sldId id="481" r:id="rId64"/>
    <p:sldId id="482" r:id="rId65"/>
    <p:sldId id="404" r:id="rId66"/>
    <p:sldId id="405" r:id="rId67"/>
    <p:sldId id="411" r:id="rId68"/>
    <p:sldId id="417" r:id="rId69"/>
    <p:sldId id="419" r:id="rId70"/>
    <p:sldId id="429" r:id="rId71"/>
    <p:sldId id="452" r:id="rId72"/>
    <p:sldId id="491" r:id="rId73"/>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по умолчанию" id="{94086B2F-5925-4204-A06D-32AA71351E37}">
          <p14:sldIdLst>
            <p14:sldId id="517"/>
            <p14:sldId id="266"/>
            <p14:sldId id="268"/>
            <p14:sldId id="261"/>
            <p14:sldId id="265"/>
            <p14:sldId id="512"/>
            <p14:sldId id="513"/>
            <p14:sldId id="287"/>
            <p14:sldId id="285"/>
            <p14:sldId id="290"/>
            <p14:sldId id="283"/>
            <p14:sldId id="291"/>
            <p14:sldId id="312"/>
            <p14:sldId id="294"/>
            <p14:sldId id="477"/>
            <p14:sldId id="297"/>
            <p14:sldId id="314"/>
            <p14:sldId id="300"/>
            <p14:sldId id="511"/>
            <p14:sldId id="325"/>
            <p14:sldId id="380"/>
            <p14:sldId id="381"/>
            <p14:sldId id="382"/>
            <p14:sldId id="329"/>
            <p14:sldId id="327"/>
            <p14:sldId id="328"/>
            <p14:sldId id="335"/>
            <p14:sldId id="339"/>
            <p14:sldId id="505"/>
            <p14:sldId id="338"/>
            <p14:sldId id="340"/>
            <p14:sldId id="514"/>
            <p14:sldId id="496"/>
            <p14:sldId id="497"/>
            <p14:sldId id="498"/>
            <p14:sldId id="499"/>
            <p14:sldId id="500"/>
            <p14:sldId id="501"/>
            <p14:sldId id="502"/>
            <p14:sldId id="504"/>
            <p14:sldId id="346"/>
            <p14:sldId id="347"/>
            <p14:sldId id="352"/>
            <p14:sldId id="474"/>
            <p14:sldId id="363"/>
            <p14:sldId id="366"/>
            <p14:sldId id="370"/>
            <p14:sldId id="371"/>
            <p14:sldId id="372"/>
            <p14:sldId id="374"/>
            <p14:sldId id="471"/>
            <p14:sldId id="439"/>
            <p14:sldId id="440"/>
            <p14:sldId id="481"/>
            <p14:sldId id="482"/>
            <p14:sldId id="404"/>
            <p14:sldId id="405"/>
            <p14:sldId id="411"/>
            <p14:sldId id="417"/>
            <p14:sldId id="419"/>
            <p14:sldId id="429"/>
            <p14:sldId id="452"/>
            <p14:sldId id="491"/>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kiosk/>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E0000"/>
    <a:srgbClr val="B40000"/>
    <a:srgbClr val="CC3300"/>
    <a:srgbClr val="FF0000"/>
    <a:srgbClr val="FFFF99"/>
    <a:srgbClr val="FF3300"/>
    <a:srgbClr val="CC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000" autoAdjust="0"/>
    <p:restoredTop sz="96816" autoAdjust="0"/>
  </p:normalViewPr>
  <p:slideViewPr>
    <p:cSldViewPr snapToGrid="0">
      <p:cViewPr>
        <p:scale>
          <a:sx n="62" d="100"/>
          <a:sy n="62" d="100"/>
        </p:scale>
        <p:origin x="648" y="21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6.xml"/><Relationship Id="rId21" Type="http://schemas.openxmlformats.org/officeDocument/2006/relationships/slide" Target="slides/slide11.xml"/><Relationship Id="rId42" Type="http://schemas.openxmlformats.org/officeDocument/2006/relationships/slide" Target="slides/slide32.xml"/><Relationship Id="rId47" Type="http://schemas.openxmlformats.org/officeDocument/2006/relationships/slide" Target="slides/slide37.xml"/><Relationship Id="rId63" Type="http://schemas.openxmlformats.org/officeDocument/2006/relationships/slide" Target="slides/slide53.xml"/><Relationship Id="rId68" Type="http://schemas.openxmlformats.org/officeDocument/2006/relationships/slide" Target="slides/slide58.xml"/><Relationship Id="rId16" Type="http://schemas.openxmlformats.org/officeDocument/2006/relationships/slide" Target="slides/slide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slide" Target="slides/slide43.xml"/><Relationship Id="rId58" Type="http://schemas.openxmlformats.org/officeDocument/2006/relationships/slide" Target="slides/slide48.xml"/><Relationship Id="rId66" Type="http://schemas.openxmlformats.org/officeDocument/2006/relationships/slide" Target="slides/slide56.xml"/><Relationship Id="rId74" Type="http://schemas.openxmlformats.org/officeDocument/2006/relationships/notesMaster" Target="notesMasters/notesMaster1.xml"/><Relationship Id="rId5" Type="http://schemas.openxmlformats.org/officeDocument/2006/relationships/slideMaster" Target="slideMasters/slideMaster5.xml"/><Relationship Id="rId61" Type="http://schemas.openxmlformats.org/officeDocument/2006/relationships/slide" Target="slides/slide51.xml"/><Relationship Id="rId19" Type="http://schemas.openxmlformats.org/officeDocument/2006/relationships/slide" Target="slides/slide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slide" Target="slides/slide46.xml"/><Relationship Id="rId64" Type="http://schemas.openxmlformats.org/officeDocument/2006/relationships/slide" Target="slides/slide54.xml"/><Relationship Id="rId69" Type="http://schemas.openxmlformats.org/officeDocument/2006/relationships/slide" Target="slides/slide59.xml"/><Relationship Id="rId77" Type="http://schemas.openxmlformats.org/officeDocument/2006/relationships/theme" Target="theme/theme1.xml"/><Relationship Id="rId8" Type="http://schemas.openxmlformats.org/officeDocument/2006/relationships/slideMaster" Target="slideMasters/slideMaster8.xml"/><Relationship Id="rId51" Type="http://schemas.openxmlformats.org/officeDocument/2006/relationships/slide" Target="slides/slide41.xml"/><Relationship Id="rId72" Type="http://schemas.openxmlformats.org/officeDocument/2006/relationships/slide" Target="slides/slide62.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openxmlformats.org/officeDocument/2006/relationships/slide" Target="slides/slide49.xml"/><Relationship Id="rId67" Type="http://schemas.openxmlformats.org/officeDocument/2006/relationships/slide" Target="slides/slide57.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slide" Target="slides/slide44.xml"/><Relationship Id="rId62" Type="http://schemas.openxmlformats.org/officeDocument/2006/relationships/slide" Target="slides/slide52.xml"/><Relationship Id="rId70" Type="http://schemas.openxmlformats.org/officeDocument/2006/relationships/slide" Target="slides/slide60.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slide" Target="slides/slide47.xml"/><Relationship Id="rId10" Type="http://schemas.openxmlformats.org/officeDocument/2006/relationships/slideMaster" Target="slideMasters/slideMaster10.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slide" Target="slides/slide50.xml"/><Relationship Id="rId65" Type="http://schemas.openxmlformats.org/officeDocument/2006/relationships/slide" Target="slides/slide55.xml"/><Relationship Id="rId73" Type="http://schemas.openxmlformats.org/officeDocument/2006/relationships/slide" Target="slides/slide63.xml"/><Relationship Id="rId78"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3.xml"/><Relationship Id="rId18" Type="http://schemas.openxmlformats.org/officeDocument/2006/relationships/slide" Target="slides/slide8.xml"/><Relationship Id="rId39" Type="http://schemas.openxmlformats.org/officeDocument/2006/relationships/slide" Target="slides/slide29.xml"/><Relationship Id="rId34" Type="http://schemas.openxmlformats.org/officeDocument/2006/relationships/slide" Target="slides/slide24.xml"/><Relationship Id="rId50" Type="http://schemas.openxmlformats.org/officeDocument/2006/relationships/slide" Target="slides/slide40.xml"/><Relationship Id="rId55" Type="http://schemas.openxmlformats.org/officeDocument/2006/relationships/slide" Target="slides/slide45.xml"/><Relationship Id="rId76" Type="http://schemas.openxmlformats.org/officeDocument/2006/relationships/viewProps" Target="viewProps.xml"/><Relationship Id="rId7" Type="http://schemas.openxmlformats.org/officeDocument/2006/relationships/slideMaster" Target="slideMasters/slideMaster7.xml"/><Relationship Id="rId71" Type="http://schemas.openxmlformats.org/officeDocument/2006/relationships/slide" Target="slides/slide61.xml"/><Relationship Id="rId2" Type="http://schemas.openxmlformats.org/officeDocument/2006/relationships/slideMaster" Target="slideMasters/slideMaster2.xml"/><Relationship Id="rId29" Type="http://schemas.openxmlformats.org/officeDocument/2006/relationships/slide" Target="slides/slide1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AC2D3F9-7EA6-4E27-BD8F-E21F1F0E8E5F}" type="datetimeFigureOut">
              <a:rPr lang="ru-RU" smtClean="0"/>
              <a:pPr/>
              <a:t>24.09.2022</a:t>
            </a:fld>
            <a:endParaRPr lang="ru-RU"/>
          </a:p>
        </p:txBody>
      </p:sp>
      <p:sp>
        <p:nvSpPr>
          <p:cNvPr id="4" name="Образ слайда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8035A61-C5D2-4A91-AF35-A55360BF2818}" type="slidenum">
              <a:rPr lang="ru-RU" smtClean="0"/>
              <a:pPr/>
              <a:t>‹#›</a:t>
            </a:fld>
            <a:endParaRPr lang="ru-RU"/>
          </a:p>
        </p:txBody>
      </p:sp>
    </p:spTree>
    <p:extLst>
      <p:ext uri="{BB962C8B-B14F-4D97-AF65-F5344CB8AC3E}">
        <p14:creationId xmlns:p14="http://schemas.microsoft.com/office/powerpoint/2010/main" val="17843929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8035A61-C5D2-4A91-AF35-A55360BF2818}" type="slidenum">
              <a:rPr lang="ru-RU" smtClean="0"/>
              <a:pPr/>
              <a:t>6</a:t>
            </a:fld>
            <a:endParaRPr lang="ru-RU"/>
          </a:p>
        </p:txBody>
      </p:sp>
    </p:spTree>
    <p:extLst>
      <p:ext uri="{BB962C8B-B14F-4D97-AF65-F5344CB8AC3E}">
        <p14:creationId xmlns:p14="http://schemas.microsoft.com/office/powerpoint/2010/main" val="13875774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8035A61-C5D2-4A91-AF35-A55360BF2818}" type="slidenum">
              <a:rPr lang="ru-RU" smtClean="0">
                <a:solidFill>
                  <a:prstClr val="black"/>
                </a:solidFill>
              </a:rPr>
              <a:pPr/>
              <a:t>7</a:t>
            </a:fld>
            <a:endParaRPr lang="ru-RU">
              <a:solidFill>
                <a:prstClr val="black"/>
              </a:solidFill>
            </a:endParaRPr>
          </a:p>
        </p:txBody>
      </p:sp>
    </p:spTree>
    <p:extLst>
      <p:ext uri="{BB962C8B-B14F-4D97-AF65-F5344CB8AC3E}">
        <p14:creationId xmlns:p14="http://schemas.microsoft.com/office/powerpoint/2010/main" val="13875774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8035A61-C5D2-4A91-AF35-A55360BF2818}" type="slidenum">
              <a:rPr lang="ru-RU" smtClean="0">
                <a:solidFill>
                  <a:prstClr val="black"/>
                </a:solidFill>
              </a:rPr>
              <a:pPr/>
              <a:t>51</a:t>
            </a:fld>
            <a:endParaRPr lang="ru-RU">
              <a:solidFill>
                <a:prstClr val="black"/>
              </a:solidFill>
            </a:endParaRPr>
          </a:p>
        </p:txBody>
      </p:sp>
    </p:spTree>
    <p:extLst>
      <p:ext uri="{BB962C8B-B14F-4D97-AF65-F5344CB8AC3E}">
        <p14:creationId xmlns:p14="http://schemas.microsoft.com/office/powerpoint/2010/main" val="13875774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8035A61-C5D2-4A91-AF35-A55360BF2818}" type="slidenum">
              <a:rPr lang="ru-RU" smtClean="0">
                <a:solidFill>
                  <a:prstClr val="black"/>
                </a:solidFill>
              </a:rPr>
              <a:pPr/>
              <a:t>52</a:t>
            </a:fld>
            <a:endParaRPr lang="ru-RU">
              <a:solidFill>
                <a:prstClr val="black"/>
              </a:solidFill>
            </a:endParaRPr>
          </a:p>
        </p:txBody>
      </p:sp>
    </p:spTree>
    <p:extLst>
      <p:ext uri="{BB962C8B-B14F-4D97-AF65-F5344CB8AC3E}">
        <p14:creationId xmlns:p14="http://schemas.microsoft.com/office/powerpoint/2010/main" val="13875774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8035A61-C5D2-4A91-AF35-A55360BF2818}" type="slidenum">
              <a:rPr lang="ru-RU" smtClean="0">
                <a:solidFill>
                  <a:prstClr val="black"/>
                </a:solidFill>
              </a:rPr>
              <a:pPr/>
              <a:t>53</a:t>
            </a:fld>
            <a:endParaRPr lang="ru-RU">
              <a:solidFill>
                <a:prstClr val="black"/>
              </a:solidFill>
            </a:endParaRPr>
          </a:p>
        </p:txBody>
      </p:sp>
    </p:spTree>
    <p:extLst>
      <p:ext uri="{BB962C8B-B14F-4D97-AF65-F5344CB8AC3E}">
        <p14:creationId xmlns:p14="http://schemas.microsoft.com/office/powerpoint/2010/main" val="13875774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8035A61-C5D2-4A91-AF35-A55360BF2818}" type="slidenum">
              <a:rPr lang="ru-RU" smtClean="0">
                <a:solidFill>
                  <a:prstClr val="black"/>
                </a:solidFill>
              </a:rPr>
              <a:pPr/>
              <a:t>63</a:t>
            </a:fld>
            <a:endParaRPr lang="ru-RU">
              <a:solidFill>
                <a:prstClr val="black"/>
              </a:solidFill>
            </a:endParaRPr>
          </a:p>
        </p:txBody>
      </p:sp>
    </p:spTree>
    <p:extLst>
      <p:ext uri="{BB962C8B-B14F-4D97-AF65-F5344CB8AC3E}">
        <p14:creationId xmlns:p14="http://schemas.microsoft.com/office/powerpoint/2010/main" val="13875774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p:cNvSpPr>
            <a:spLocks noGrp="1"/>
          </p:cNvSpPr>
          <p:nvPr>
            <p:ph type="dt" sz="half" idx="10"/>
          </p:nvPr>
        </p:nvSpPr>
        <p:spPr/>
        <p:txBody>
          <a:bodyPr/>
          <a:lstStyle/>
          <a:p>
            <a:fld id="{A3703D0D-3BEC-4421-AE34-80EE3DC2AA33}" type="datetimeFigureOut">
              <a:rPr lang="ru-RU" smtClean="0"/>
              <a:pPr/>
              <a:t>24.09.2022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9715A63-403A-4E89-B66D-09F08FEB64AF}" type="slidenum">
              <a:rPr lang="ru-RU" smtClean="0"/>
              <a:pPr/>
              <a:t>‹#›</a:t>
            </a:fld>
            <a:endParaRPr lang="ru-RU"/>
          </a:p>
        </p:txBody>
      </p:sp>
    </p:spTree>
    <p:extLst>
      <p:ext uri="{BB962C8B-B14F-4D97-AF65-F5344CB8AC3E}">
        <p14:creationId xmlns:p14="http://schemas.microsoft.com/office/powerpoint/2010/main" val="34558002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A3703D0D-3BEC-4421-AE34-80EE3DC2AA33}" type="datetimeFigureOut">
              <a:rPr lang="ru-RU" smtClean="0"/>
              <a:pPr/>
              <a:t>24.09.2022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9715A63-403A-4E89-B66D-09F08FEB64AF}" type="slidenum">
              <a:rPr lang="ru-RU" smtClean="0"/>
              <a:pPr/>
              <a:t>‹#›</a:t>
            </a:fld>
            <a:endParaRPr lang="ru-RU"/>
          </a:p>
        </p:txBody>
      </p:sp>
    </p:spTree>
    <p:extLst>
      <p:ext uri="{BB962C8B-B14F-4D97-AF65-F5344CB8AC3E}">
        <p14:creationId xmlns:p14="http://schemas.microsoft.com/office/powerpoint/2010/main" val="337846146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6F9D6CD5-A6ED-43B3-B19B-4D697D51943F}" type="datetimeFigureOut">
              <a:rPr lang="ru-RU" smtClean="0">
                <a:solidFill>
                  <a:prstClr val="black">
                    <a:tint val="75000"/>
                  </a:prstClr>
                </a:solidFill>
              </a:rPr>
              <a:pPr/>
              <a:t>24.09.2022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4522CB7-65CD-4D67-B92A-C2EECC1A85D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319957124"/>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3084" y="4406901"/>
            <a:ext cx="103632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6F9D6CD5-A6ED-43B3-B19B-4D697D51943F}" type="datetimeFigureOut">
              <a:rPr lang="ru-RU" smtClean="0">
                <a:solidFill>
                  <a:prstClr val="black">
                    <a:tint val="75000"/>
                  </a:prstClr>
                </a:solidFill>
              </a:rPr>
              <a:pPr/>
              <a:t>24.09.2022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4522CB7-65CD-4D67-B92A-C2EECC1A85D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974653584"/>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6F9D6CD5-A6ED-43B3-B19B-4D697D51943F}" type="datetimeFigureOut">
              <a:rPr lang="ru-RU" smtClean="0">
                <a:solidFill>
                  <a:prstClr val="black">
                    <a:tint val="75000"/>
                  </a:prstClr>
                </a:solidFill>
              </a:rPr>
              <a:pPr/>
              <a:t>24.09.2022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4522CB7-65CD-4D67-B92A-C2EECC1A85D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72104238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Содержимое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Содержимое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6F9D6CD5-A6ED-43B3-B19B-4D697D51943F}" type="datetimeFigureOut">
              <a:rPr lang="ru-RU" smtClean="0">
                <a:solidFill>
                  <a:prstClr val="black">
                    <a:tint val="75000"/>
                  </a:prstClr>
                </a:solidFill>
              </a:rPr>
              <a:pPr/>
              <a:t>24.09.2022</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74522CB7-65CD-4D67-B92A-C2EECC1A85D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125588469"/>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6F9D6CD5-A6ED-43B3-B19B-4D697D51943F}" type="datetimeFigureOut">
              <a:rPr lang="ru-RU" smtClean="0">
                <a:solidFill>
                  <a:prstClr val="black">
                    <a:tint val="75000"/>
                  </a:prstClr>
                </a:solidFill>
              </a:rPr>
              <a:pPr/>
              <a:t>24.09.2022</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74522CB7-65CD-4D67-B92A-C2EECC1A85D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43912858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F9D6CD5-A6ED-43B3-B19B-4D697D51943F}" type="datetimeFigureOut">
              <a:rPr lang="ru-RU" smtClean="0">
                <a:solidFill>
                  <a:prstClr val="black">
                    <a:tint val="75000"/>
                  </a:prstClr>
                </a:solidFill>
              </a:rPr>
              <a:pPr/>
              <a:t>24.09.2022</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74522CB7-65CD-4D67-B92A-C2EECC1A85D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959501227"/>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1" y="273050"/>
            <a:ext cx="4011084" cy="1162050"/>
          </a:xfrm>
        </p:spPr>
        <p:txBody>
          <a:bodyPr anchor="b"/>
          <a:lstStyle>
            <a:lvl1pPr algn="l">
              <a:defRPr sz="2000" b="1"/>
            </a:lvl1pPr>
          </a:lstStyle>
          <a:p>
            <a:r>
              <a:rPr lang="ru-RU"/>
              <a:t>Образец заголовка</a:t>
            </a:r>
          </a:p>
        </p:txBody>
      </p:sp>
      <p:sp>
        <p:nvSpPr>
          <p:cNvPr id="3" name="Содержимое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6F9D6CD5-A6ED-43B3-B19B-4D697D51943F}" type="datetimeFigureOut">
              <a:rPr lang="ru-RU" smtClean="0">
                <a:solidFill>
                  <a:prstClr val="black">
                    <a:tint val="75000"/>
                  </a:prstClr>
                </a:solidFill>
              </a:rPr>
              <a:pPr/>
              <a:t>24.09.2022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4522CB7-65CD-4D67-B92A-C2EECC1A85D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13485160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6F9D6CD5-A6ED-43B3-B19B-4D697D51943F}" type="datetimeFigureOut">
              <a:rPr lang="ru-RU" smtClean="0">
                <a:solidFill>
                  <a:prstClr val="black">
                    <a:tint val="75000"/>
                  </a:prstClr>
                </a:solidFill>
              </a:rPr>
              <a:pPr/>
              <a:t>24.09.2022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4522CB7-65CD-4D67-B92A-C2EECC1A85D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153767844"/>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6F9D6CD5-A6ED-43B3-B19B-4D697D51943F}" type="datetimeFigureOut">
              <a:rPr lang="ru-RU" smtClean="0">
                <a:solidFill>
                  <a:prstClr val="black">
                    <a:tint val="75000"/>
                  </a:prstClr>
                </a:solidFill>
              </a:rPr>
              <a:pPr/>
              <a:t>24.09.2022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4522CB7-65CD-4D67-B92A-C2EECC1A85D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554424990"/>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9200" y="274639"/>
            <a:ext cx="27432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609600" y="274639"/>
            <a:ext cx="80264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6F9D6CD5-A6ED-43B3-B19B-4D697D51943F}" type="datetimeFigureOut">
              <a:rPr lang="ru-RU" smtClean="0">
                <a:solidFill>
                  <a:prstClr val="black">
                    <a:tint val="75000"/>
                  </a:prstClr>
                </a:solidFill>
              </a:rPr>
              <a:pPr/>
              <a:t>24.09.2022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4522CB7-65CD-4D67-B92A-C2EECC1A85D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6676079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2" y="365125"/>
            <a:ext cx="2628900"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3"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A3703D0D-3BEC-4421-AE34-80EE3DC2AA33}" type="datetimeFigureOut">
              <a:rPr lang="ru-RU" smtClean="0"/>
              <a:pPr/>
              <a:t>24.09.2022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9715A63-403A-4E89-B66D-09F08FEB64AF}" type="slidenum">
              <a:rPr lang="ru-RU" smtClean="0"/>
              <a:pPr/>
              <a:t>‹#›</a:t>
            </a:fld>
            <a:endParaRPr lang="ru-RU"/>
          </a:p>
        </p:txBody>
      </p:sp>
    </p:spTree>
    <p:extLst>
      <p:ext uri="{BB962C8B-B14F-4D97-AF65-F5344CB8AC3E}">
        <p14:creationId xmlns:p14="http://schemas.microsoft.com/office/powerpoint/2010/main" val="3040460157"/>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p:cNvSpPr>
            <a:spLocks noGrp="1"/>
          </p:cNvSpPr>
          <p:nvPr>
            <p:ph type="dt" sz="half" idx="10"/>
          </p:nvPr>
        </p:nvSpPr>
        <p:spPr/>
        <p:txBody>
          <a:bodyPr/>
          <a:lstStyle/>
          <a:p>
            <a:fld id="{A3703D0D-3BEC-4421-AE34-80EE3DC2AA33}" type="datetimeFigureOut">
              <a:rPr lang="ru-RU" smtClean="0">
                <a:solidFill>
                  <a:prstClr val="black">
                    <a:tint val="75000"/>
                  </a:prstClr>
                </a:solidFill>
              </a:rPr>
              <a:pPr/>
              <a:t>24.09.2022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39715A63-403A-4E89-B66D-09F08FEB64AF}"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112620411"/>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A3703D0D-3BEC-4421-AE34-80EE3DC2AA33}" type="datetimeFigureOut">
              <a:rPr lang="ru-RU" smtClean="0">
                <a:solidFill>
                  <a:prstClr val="black">
                    <a:tint val="75000"/>
                  </a:prstClr>
                </a:solidFill>
              </a:rPr>
              <a:pPr/>
              <a:t>24.09.2022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39715A63-403A-4E89-B66D-09F08FEB64AF}"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087379671"/>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1" y="1709940"/>
            <a:ext cx="10515600" cy="2852737"/>
          </a:xfrm>
        </p:spPr>
        <p:txBody>
          <a:bodyPr anchor="b"/>
          <a:lstStyle>
            <a:lvl1pPr>
              <a:defRPr sz="6000"/>
            </a:lvl1pPr>
          </a:lstStyle>
          <a:p>
            <a:r>
              <a:rPr lang="ru-RU"/>
              <a:t>Образец заголовка</a:t>
            </a:r>
          </a:p>
        </p:txBody>
      </p:sp>
      <p:sp>
        <p:nvSpPr>
          <p:cNvPr id="3" name="Текст 2"/>
          <p:cNvSpPr>
            <a:spLocks noGrp="1"/>
          </p:cNvSpPr>
          <p:nvPr>
            <p:ph type="body" idx="1"/>
          </p:nvPr>
        </p:nvSpPr>
        <p:spPr>
          <a:xfrm>
            <a:off x="831851" y="45896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A3703D0D-3BEC-4421-AE34-80EE3DC2AA33}" type="datetimeFigureOut">
              <a:rPr lang="ru-RU" smtClean="0">
                <a:solidFill>
                  <a:prstClr val="black">
                    <a:tint val="75000"/>
                  </a:prstClr>
                </a:solidFill>
              </a:rPr>
              <a:pPr/>
              <a:t>24.09.2022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39715A63-403A-4E89-B66D-09F08FEB64AF}"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279134138"/>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A3703D0D-3BEC-4421-AE34-80EE3DC2AA33}" type="datetimeFigureOut">
              <a:rPr lang="ru-RU" smtClean="0">
                <a:solidFill>
                  <a:prstClr val="black">
                    <a:tint val="75000"/>
                  </a:prstClr>
                </a:solidFill>
              </a:rPr>
              <a:pPr/>
              <a:t>24.09.2022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39715A63-403A-4E89-B66D-09F08FEB64AF}"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836248713"/>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9"/>
            <a:ext cx="10515600" cy="1325563"/>
          </a:xfrm>
        </p:spPr>
        <p:txBody>
          <a:bodyPr/>
          <a:lstStyle/>
          <a:p>
            <a:r>
              <a:rPr lang="ru-RU"/>
              <a:t>Образец заголовка</a:t>
            </a:r>
          </a:p>
        </p:txBody>
      </p:sp>
      <p:sp>
        <p:nvSpPr>
          <p:cNvPr id="3" name="Текст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9"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72203"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3"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A3703D0D-3BEC-4421-AE34-80EE3DC2AA33}" type="datetimeFigureOut">
              <a:rPr lang="ru-RU" smtClean="0">
                <a:solidFill>
                  <a:prstClr val="black">
                    <a:tint val="75000"/>
                  </a:prstClr>
                </a:solidFill>
              </a:rPr>
              <a:pPr/>
              <a:t>24.09.2022</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39715A63-403A-4E89-B66D-09F08FEB64AF}"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529455092"/>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A3703D0D-3BEC-4421-AE34-80EE3DC2AA33}" type="datetimeFigureOut">
              <a:rPr lang="ru-RU" smtClean="0">
                <a:solidFill>
                  <a:prstClr val="black">
                    <a:tint val="75000"/>
                  </a:prstClr>
                </a:solidFill>
              </a:rPr>
              <a:pPr/>
              <a:t>24.09.2022</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39715A63-403A-4E89-B66D-09F08FEB64AF}"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287058618"/>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3703D0D-3BEC-4421-AE34-80EE3DC2AA33}" type="datetimeFigureOut">
              <a:rPr lang="ru-RU" smtClean="0">
                <a:solidFill>
                  <a:prstClr val="black">
                    <a:tint val="75000"/>
                  </a:prstClr>
                </a:solidFill>
              </a:rPr>
              <a:pPr/>
              <a:t>24.09.2022</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39715A63-403A-4E89-B66D-09F08FEB64AF}"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847687723"/>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5183188" y="9876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A3703D0D-3BEC-4421-AE34-80EE3DC2AA33}" type="datetimeFigureOut">
              <a:rPr lang="ru-RU" smtClean="0">
                <a:solidFill>
                  <a:prstClr val="black">
                    <a:tint val="75000"/>
                  </a:prstClr>
                </a:solidFill>
              </a:rPr>
              <a:pPr/>
              <a:t>24.09.2022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39715A63-403A-4E89-B66D-09F08FEB64AF}"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719326865"/>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5183188" y="9876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A3703D0D-3BEC-4421-AE34-80EE3DC2AA33}" type="datetimeFigureOut">
              <a:rPr lang="ru-RU" smtClean="0">
                <a:solidFill>
                  <a:prstClr val="black">
                    <a:tint val="75000"/>
                  </a:prstClr>
                </a:solidFill>
              </a:rPr>
              <a:pPr/>
              <a:t>24.09.2022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39715A63-403A-4E89-B66D-09F08FEB64AF}"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145560220"/>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A3703D0D-3BEC-4421-AE34-80EE3DC2AA33}" type="datetimeFigureOut">
              <a:rPr lang="ru-RU" smtClean="0">
                <a:solidFill>
                  <a:prstClr val="black">
                    <a:tint val="75000"/>
                  </a:prstClr>
                </a:solidFill>
              </a:rPr>
              <a:pPr/>
              <a:t>24.09.2022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39715A63-403A-4E89-B66D-09F08FEB64AF}"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6153402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685800" y="5350089"/>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9" name="Заголовок 28"/>
          <p:cNvSpPr>
            <a:spLocks noGrp="1"/>
          </p:cNvSpPr>
          <p:nvPr>
            <p:ph type="ctrTitle"/>
          </p:nvPr>
        </p:nvSpPr>
        <p:spPr>
          <a:xfrm>
            <a:off x="508000" y="4853598"/>
            <a:ext cx="11277600" cy="1222375"/>
          </a:xfrm>
        </p:spPr>
        <p:txBody>
          <a:bodyPr anchor="t"/>
          <a:lstStyle/>
          <a:p>
            <a:r>
              <a:rPr kumimoji="0" lang="ru-RU"/>
              <a:t>Образец заголовка</a:t>
            </a:r>
            <a:endParaRPr kumimoji="0" lang="en-US"/>
          </a:p>
        </p:txBody>
      </p:sp>
      <p:sp>
        <p:nvSpPr>
          <p:cNvPr id="9" name="Подзаголовок 8"/>
          <p:cNvSpPr>
            <a:spLocks noGrp="1"/>
          </p:cNvSpPr>
          <p:nvPr>
            <p:ph type="subTitle" idx="1"/>
          </p:nvPr>
        </p:nvSpPr>
        <p:spPr>
          <a:xfrm>
            <a:off x="508000" y="3886200"/>
            <a:ext cx="112776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a:t>Образец подзаголовка</a:t>
            </a:r>
            <a:endParaRPr kumimoji="0" lang="en-US"/>
          </a:p>
        </p:txBody>
      </p:sp>
      <p:sp>
        <p:nvSpPr>
          <p:cNvPr id="16" name="Дата 15"/>
          <p:cNvSpPr>
            <a:spLocks noGrp="1"/>
          </p:cNvSpPr>
          <p:nvPr>
            <p:ph type="dt" sz="half" idx="10"/>
          </p:nvPr>
        </p:nvSpPr>
        <p:spPr/>
        <p:txBody>
          <a:bodyPr/>
          <a:lstStyle/>
          <a:p>
            <a:fld id="{486C34A7-B98C-4423-B656-EE52649DE58F}" type="datetimeFigureOut">
              <a:rPr lang="ru-RU" smtClean="0">
                <a:solidFill>
                  <a:srgbClr val="F0A22E">
                    <a:shade val="75000"/>
                  </a:srgbClr>
                </a:solidFill>
              </a:rPr>
              <a:pPr/>
              <a:t>24.09.2022</a:t>
            </a:fld>
            <a:endParaRPr lang="ru-RU">
              <a:solidFill>
                <a:srgbClr val="F0A22E">
                  <a:shade val="75000"/>
                </a:srgbClr>
              </a:solidFill>
            </a:endParaRPr>
          </a:p>
        </p:txBody>
      </p:sp>
      <p:sp>
        <p:nvSpPr>
          <p:cNvPr id="2" name="Нижний колонтитул 1"/>
          <p:cNvSpPr>
            <a:spLocks noGrp="1"/>
          </p:cNvSpPr>
          <p:nvPr>
            <p:ph type="ftr" sz="quarter" idx="11"/>
          </p:nvPr>
        </p:nvSpPr>
        <p:spPr/>
        <p:txBody>
          <a:bodyPr/>
          <a:lstStyle/>
          <a:p>
            <a:endParaRPr lang="ru-RU">
              <a:solidFill>
                <a:srgbClr val="F0A22E">
                  <a:shade val="75000"/>
                </a:srgbClr>
              </a:solidFill>
            </a:endParaRPr>
          </a:p>
        </p:txBody>
      </p:sp>
      <p:sp>
        <p:nvSpPr>
          <p:cNvPr id="15" name="Номер слайда 14"/>
          <p:cNvSpPr>
            <a:spLocks noGrp="1"/>
          </p:cNvSpPr>
          <p:nvPr>
            <p:ph type="sldNum" sz="quarter" idx="12"/>
          </p:nvPr>
        </p:nvSpPr>
        <p:spPr>
          <a:xfrm>
            <a:off x="10972800" y="6473952"/>
            <a:ext cx="1011936" cy="246888"/>
          </a:xfrm>
        </p:spPr>
        <p:txBody>
          <a:bodyPr/>
          <a:lstStyle/>
          <a:p>
            <a:fld id="{83CEC3AD-5C86-4E36-B2C8-93A0D49038E2}"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3818958746"/>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2" y="365125"/>
            <a:ext cx="2628900"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3"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A3703D0D-3BEC-4421-AE34-80EE3DC2AA33}" type="datetimeFigureOut">
              <a:rPr lang="ru-RU" smtClean="0">
                <a:solidFill>
                  <a:prstClr val="black">
                    <a:tint val="75000"/>
                  </a:prstClr>
                </a:solidFill>
              </a:rPr>
              <a:pPr/>
              <a:t>24.09.2022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39715A63-403A-4E89-B66D-09F08FEB64AF}"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6733281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a:t>Образец заголовка</a:t>
            </a:r>
            <a:endParaRPr kumimoji="0" lang="en-US"/>
          </a:p>
        </p:txBody>
      </p:sp>
      <p:sp>
        <p:nvSpPr>
          <p:cNvPr id="27" name="Объект 26"/>
          <p:cNvSpPr>
            <a:spLocks noGrp="1"/>
          </p:cNvSpPr>
          <p:nvPr>
            <p:ph idx="1"/>
          </p:nvPr>
        </p:nvSpPr>
        <p:spPr/>
        <p:txBody>
          <a:body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25" name="Дата 24"/>
          <p:cNvSpPr>
            <a:spLocks noGrp="1"/>
          </p:cNvSpPr>
          <p:nvPr>
            <p:ph type="dt" sz="half" idx="10"/>
          </p:nvPr>
        </p:nvSpPr>
        <p:spPr/>
        <p:txBody>
          <a:bodyPr/>
          <a:lstStyle/>
          <a:p>
            <a:fld id="{486C34A7-B98C-4423-B656-EE52649DE58F}" type="datetimeFigureOut">
              <a:rPr lang="ru-RU" smtClean="0">
                <a:solidFill>
                  <a:srgbClr val="F0A22E">
                    <a:shade val="75000"/>
                  </a:srgbClr>
                </a:solidFill>
              </a:rPr>
              <a:pPr/>
              <a:t>24.09.2022</a:t>
            </a:fld>
            <a:endParaRPr lang="ru-RU">
              <a:solidFill>
                <a:srgbClr val="F0A22E">
                  <a:shade val="75000"/>
                </a:srgbClr>
              </a:solidFill>
            </a:endParaRPr>
          </a:p>
        </p:txBody>
      </p:sp>
      <p:sp>
        <p:nvSpPr>
          <p:cNvPr id="19" name="Нижний колонтитул 18"/>
          <p:cNvSpPr>
            <a:spLocks noGrp="1"/>
          </p:cNvSpPr>
          <p:nvPr>
            <p:ph type="ftr" sz="quarter" idx="11"/>
          </p:nvPr>
        </p:nvSpPr>
        <p:spPr>
          <a:xfrm>
            <a:off x="4775200" y="76203"/>
            <a:ext cx="3860800" cy="288925"/>
          </a:xfrm>
        </p:spPr>
        <p:txBody>
          <a:bodyPr/>
          <a:lstStyle/>
          <a:p>
            <a:endParaRPr lang="ru-RU">
              <a:solidFill>
                <a:srgbClr val="F0A22E">
                  <a:shade val="75000"/>
                </a:srgbClr>
              </a:solidFill>
            </a:endParaRPr>
          </a:p>
        </p:txBody>
      </p:sp>
      <p:sp>
        <p:nvSpPr>
          <p:cNvPr id="16" name="Номер слайда 15"/>
          <p:cNvSpPr>
            <a:spLocks noGrp="1"/>
          </p:cNvSpPr>
          <p:nvPr>
            <p:ph type="sldNum" sz="quarter" idx="12"/>
          </p:nvPr>
        </p:nvSpPr>
        <p:spPr>
          <a:xfrm>
            <a:off x="10972800" y="6473952"/>
            <a:ext cx="1011936" cy="246888"/>
          </a:xfrm>
        </p:spPr>
        <p:txBody>
          <a:bodyPr/>
          <a:lstStyle/>
          <a:p>
            <a:fld id="{83CEC3AD-5C86-4E36-B2C8-93A0D49038E2}"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39690378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685800" y="3444904"/>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6" name="Текст 5"/>
          <p:cNvSpPr>
            <a:spLocks noGrp="1"/>
          </p:cNvSpPr>
          <p:nvPr>
            <p:ph type="body" idx="1"/>
          </p:nvPr>
        </p:nvSpPr>
        <p:spPr>
          <a:xfrm>
            <a:off x="508000" y="1676400"/>
            <a:ext cx="112776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a:t>Образец текста</a:t>
            </a:r>
          </a:p>
        </p:txBody>
      </p:sp>
      <p:sp>
        <p:nvSpPr>
          <p:cNvPr id="19" name="Дата 18"/>
          <p:cNvSpPr>
            <a:spLocks noGrp="1"/>
          </p:cNvSpPr>
          <p:nvPr>
            <p:ph type="dt" sz="half" idx="10"/>
          </p:nvPr>
        </p:nvSpPr>
        <p:spPr/>
        <p:txBody>
          <a:bodyPr/>
          <a:lstStyle/>
          <a:p>
            <a:fld id="{486C34A7-B98C-4423-B656-EE52649DE58F}" type="datetimeFigureOut">
              <a:rPr lang="ru-RU" smtClean="0">
                <a:solidFill>
                  <a:srgbClr val="F0A22E">
                    <a:shade val="75000"/>
                  </a:srgbClr>
                </a:solidFill>
              </a:rPr>
              <a:pPr/>
              <a:t>24.09.2022</a:t>
            </a:fld>
            <a:endParaRPr lang="ru-RU">
              <a:solidFill>
                <a:srgbClr val="F0A22E">
                  <a:shade val="75000"/>
                </a:srgbClr>
              </a:solidFill>
            </a:endParaRPr>
          </a:p>
        </p:txBody>
      </p:sp>
      <p:sp>
        <p:nvSpPr>
          <p:cNvPr id="11" name="Нижний колонтитул 10"/>
          <p:cNvSpPr>
            <a:spLocks noGrp="1"/>
          </p:cNvSpPr>
          <p:nvPr>
            <p:ph type="ftr" sz="quarter" idx="11"/>
          </p:nvPr>
        </p:nvSpPr>
        <p:spPr/>
        <p:txBody>
          <a:bodyPr/>
          <a:lstStyle/>
          <a:p>
            <a:endParaRPr lang="ru-RU">
              <a:solidFill>
                <a:srgbClr val="F0A22E">
                  <a:shade val="75000"/>
                </a:srgbClr>
              </a:solidFill>
            </a:endParaRPr>
          </a:p>
        </p:txBody>
      </p:sp>
      <p:sp>
        <p:nvSpPr>
          <p:cNvPr id="16" name="Номер слайда 15"/>
          <p:cNvSpPr>
            <a:spLocks noGrp="1"/>
          </p:cNvSpPr>
          <p:nvPr>
            <p:ph type="sldNum" sz="quarter" idx="12"/>
          </p:nvPr>
        </p:nvSpPr>
        <p:spPr/>
        <p:txBody>
          <a:bodyPr/>
          <a:lstStyle/>
          <a:p>
            <a:fld id="{83CEC3AD-5C86-4E36-B2C8-93A0D49038E2}" type="slidenum">
              <a:rPr lang="ru-RU" smtClean="0">
                <a:solidFill>
                  <a:srgbClr val="F0A22E">
                    <a:shade val="75000"/>
                  </a:srgbClr>
                </a:solidFill>
              </a:rPr>
              <a:pPr/>
              <a:t>‹#›</a:t>
            </a:fld>
            <a:endParaRPr lang="ru-RU">
              <a:solidFill>
                <a:srgbClr val="F0A22E">
                  <a:shade val="75000"/>
                </a:srgbClr>
              </a:solidFill>
            </a:endParaRPr>
          </a:p>
        </p:txBody>
      </p:sp>
      <p:sp>
        <p:nvSpPr>
          <p:cNvPr id="8" name="Заголовок 7"/>
          <p:cNvSpPr>
            <a:spLocks noGrp="1"/>
          </p:cNvSpPr>
          <p:nvPr>
            <p:ph type="title"/>
          </p:nvPr>
        </p:nvSpPr>
        <p:spPr>
          <a:xfrm>
            <a:off x="240633" y="2947087"/>
            <a:ext cx="11582400" cy="1184825"/>
          </a:xfrm>
        </p:spPr>
        <p:txBody>
          <a:bodyPr rtlCol="0" anchor="t"/>
          <a:lstStyle>
            <a:lvl1pPr algn="r">
              <a:defRPr/>
            </a:lvl1pPr>
          </a:lstStyle>
          <a:p>
            <a:r>
              <a:rPr kumimoji="0" lang="ru-RU"/>
              <a:t>Образец заголовка</a:t>
            </a:r>
            <a:endParaRPr kumimoji="0" lang="en-US"/>
          </a:p>
        </p:txBody>
      </p:sp>
    </p:spTree>
    <p:extLst>
      <p:ext uri="{BB962C8B-B14F-4D97-AF65-F5344CB8AC3E}">
        <p14:creationId xmlns:p14="http://schemas.microsoft.com/office/powerpoint/2010/main" val="3316729824"/>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402336" y="457200"/>
            <a:ext cx="11582400" cy="841248"/>
          </a:xfrm>
        </p:spPr>
        <p:txBody>
          <a:bodyPr/>
          <a:lstStyle/>
          <a:p>
            <a:r>
              <a:rPr kumimoji="0" lang="ru-RU"/>
              <a:t>Образец заголовка</a:t>
            </a:r>
            <a:endParaRPr kumimoji="0" lang="en-US"/>
          </a:p>
        </p:txBody>
      </p:sp>
      <p:sp>
        <p:nvSpPr>
          <p:cNvPr id="14" name="Объект 13"/>
          <p:cNvSpPr>
            <a:spLocks noGrp="1"/>
          </p:cNvSpPr>
          <p:nvPr>
            <p:ph sz="half" idx="1"/>
          </p:nvPr>
        </p:nvSpPr>
        <p:spPr>
          <a:xfrm>
            <a:off x="406400" y="1600200"/>
            <a:ext cx="5588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13" name="Объект 12"/>
          <p:cNvSpPr>
            <a:spLocks noGrp="1"/>
          </p:cNvSpPr>
          <p:nvPr>
            <p:ph sz="half" idx="2"/>
          </p:nvPr>
        </p:nvSpPr>
        <p:spPr>
          <a:xfrm>
            <a:off x="6197600" y="1600200"/>
            <a:ext cx="57912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21" name="Дата 20"/>
          <p:cNvSpPr>
            <a:spLocks noGrp="1"/>
          </p:cNvSpPr>
          <p:nvPr>
            <p:ph type="dt" sz="half" idx="10"/>
          </p:nvPr>
        </p:nvSpPr>
        <p:spPr/>
        <p:txBody>
          <a:bodyPr/>
          <a:lstStyle/>
          <a:p>
            <a:fld id="{486C34A7-B98C-4423-B656-EE52649DE58F}" type="datetimeFigureOut">
              <a:rPr lang="ru-RU" smtClean="0">
                <a:solidFill>
                  <a:srgbClr val="F0A22E">
                    <a:shade val="75000"/>
                  </a:srgbClr>
                </a:solidFill>
              </a:rPr>
              <a:pPr/>
              <a:t>24.09.2022</a:t>
            </a:fld>
            <a:endParaRPr lang="ru-RU">
              <a:solidFill>
                <a:srgbClr val="F0A22E">
                  <a:shade val="75000"/>
                </a:srgbClr>
              </a:solidFill>
            </a:endParaRPr>
          </a:p>
        </p:txBody>
      </p:sp>
      <p:sp>
        <p:nvSpPr>
          <p:cNvPr id="10" name="Нижний колонтитул 9"/>
          <p:cNvSpPr>
            <a:spLocks noGrp="1"/>
          </p:cNvSpPr>
          <p:nvPr>
            <p:ph type="ftr" sz="quarter" idx="11"/>
          </p:nvPr>
        </p:nvSpPr>
        <p:spPr/>
        <p:txBody>
          <a:bodyPr/>
          <a:lstStyle/>
          <a:p>
            <a:endParaRPr lang="ru-RU">
              <a:solidFill>
                <a:srgbClr val="F0A22E">
                  <a:shade val="75000"/>
                </a:srgbClr>
              </a:solidFill>
            </a:endParaRPr>
          </a:p>
        </p:txBody>
      </p:sp>
      <p:sp>
        <p:nvSpPr>
          <p:cNvPr id="31" name="Номер слайда 30"/>
          <p:cNvSpPr>
            <a:spLocks noGrp="1"/>
          </p:cNvSpPr>
          <p:nvPr>
            <p:ph type="sldNum" sz="quarter" idx="12"/>
          </p:nvPr>
        </p:nvSpPr>
        <p:spPr/>
        <p:txBody>
          <a:bodyPr/>
          <a:lstStyle/>
          <a:p>
            <a:fld id="{83CEC3AD-5C86-4E36-B2C8-93A0D49038E2}"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28244047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406400" y="5410200"/>
            <a:ext cx="11480800" cy="882650"/>
          </a:xfrm>
        </p:spPr>
        <p:txBody>
          <a:bodyPr anchor="ctr"/>
          <a:lstStyle>
            <a:lvl1pPr>
              <a:defRPr/>
            </a:lvl1pPr>
          </a:lstStyle>
          <a:p>
            <a:r>
              <a:rPr kumimoji="0" lang="ru-RU"/>
              <a:t>Образец заголовка</a:t>
            </a:r>
            <a:endParaRPr kumimoji="0" lang="en-US"/>
          </a:p>
        </p:txBody>
      </p:sp>
      <p:sp>
        <p:nvSpPr>
          <p:cNvPr id="13" name="Текст 12"/>
          <p:cNvSpPr>
            <a:spLocks noGrp="1"/>
          </p:cNvSpPr>
          <p:nvPr>
            <p:ph type="body" idx="1"/>
          </p:nvPr>
        </p:nvSpPr>
        <p:spPr>
          <a:xfrm>
            <a:off x="375260" y="666750"/>
            <a:ext cx="57207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a:t>Образец текста</a:t>
            </a:r>
          </a:p>
        </p:txBody>
      </p:sp>
      <p:sp>
        <p:nvSpPr>
          <p:cNvPr id="25" name="Текст 24"/>
          <p:cNvSpPr>
            <a:spLocks noGrp="1"/>
          </p:cNvSpPr>
          <p:nvPr>
            <p:ph type="body" sz="half" idx="3"/>
          </p:nvPr>
        </p:nvSpPr>
        <p:spPr>
          <a:xfrm>
            <a:off x="6193367" y="666750"/>
            <a:ext cx="5722988"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a:t>Образец текста</a:t>
            </a:r>
          </a:p>
        </p:txBody>
      </p:sp>
      <p:sp>
        <p:nvSpPr>
          <p:cNvPr id="4" name="Объект 3"/>
          <p:cNvSpPr>
            <a:spLocks noGrp="1"/>
          </p:cNvSpPr>
          <p:nvPr>
            <p:ph sz="quarter" idx="2"/>
          </p:nvPr>
        </p:nvSpPr>
        <p:spPr>
          <a:xfrm>
            <a:off x="375260" y="1316224"/>
            <a:ext cx="5720741"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28" name="Объект 27"/>
          <p:cNvSpPr>
            <a:spLocks noGrp="1"/>
          </p:cNvSpPr>
          <p:nvPr>
            <p:ph sz="quarter" idx="4"/>
          </p:nvPr>
        </p:nvSpPr>
        <p:spPr>
          <a:xfrm>
            <a:off x="6198307" y="1316224"/>
            <a:ext cx="571804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10" name="Дата 9"/>
          <p:cNvSpPr>
            <a:spLocks noGrp="1"/>
          </p:cNvSpPr>
          <p:nvPr>
            <p:ph type="dt" sz="half" idx="10"/>
          </p:nvPr>
        </p:nvSpPr>
        <p:spPr/>
        <p:txBody>
          <a:bodyPr/>
          <a:lstStyle/>
          <a:p>
            <a:fld id="{486C34A7-B98C-4423-B656-EE52649DE58F}" type="datetimeFigureOut">
              <a:rPr lang="ru-RU" smtClean="0">
                <a:solidFill>
                  <a:srgbClr val="F0A22E">
                    <a:shade val="75000"/>
                  </a:srgbClr>
                </a:solidFill>
              </a:rPr>
              <a:pPr/>
              <a:t>24.09.2022</a:t>
            </a:fld>
            <a:endParaRPr lang="ru-RU">
              <a:solidFill>
                <a:srgbClr val="F0A22E">
                  <a:shade val="75000"/>
                </a:srgbClr>
              </a:solidFill>
            </a:endParaRPr>
          </a:p>
        </p:txBody>
      </p:sp>
      <p:sp>
        <p:nvSpPr>
          <p:cNvPr id="6" name="Нижний колонтитул 5"/>
          <p:cNvSpPr>
            <a:spLocks noGrp="1"/>
          </p:cNvSpPr>
          <p:nvPr>
            <p:ph type="ftr" sz="quarter" idx="11"/>
          </p:nvPr>
        </p:nvSpPr>
        <p:spPr/>
        <p:txBody>
          <a:bodyPr/>
          <a:lstStyle/>
          <a:p>
            <a:endParaRPr lang="ru-RU">
              <a:solidFill>
                <a:srgbClr val="F0A22E">
                  <a:shade val="75000"/>
                </a:srgbClr>
              </a:solidFill>
            </a:endParaRPr>
          </a:p>
        </p:txBody>
      </p:sp>
      <p:sp>
        <p:nvSpPr>
          <p:cNvPr id="7" name="Номер слайда 6"/>
          <p:cNvSpPr>
            <a:spLocks noGrp="1"/>
          </p:cNvSpPr>
          <p:nvPr>
            <p:ph type="sldNum" sz="quarter" idx="12"/>
          </p:nvPr>
        </p:nvSpPr>
        <p:spPr>
          <a:xfrm>
            <a:off x="10972800" y="6477000"/>
            <a:ext cx="1016000" cy="246888"/>
          </a:xfrm>
        </p:spPr>
        <p:txBody>
          <a:bodyPr/>
          <a:lstStyle/>
          <a:p>
            <a:fld id="{83CEC3AD-5C86-4E36-B2C8-93A0D49038E2}" type="slidenum">
              <a:rPr lang="ru-RU" smtClean="0">
                <a:solidFill>
                  <a:srgbClr val="F0A22E">
                    <a:shade val="75000"/>
                  </a:srgbClr>
                </a:solidFill>
              </a:rPr>
              <a:pPr/>
              <a:t>‹#›</a:t>
            </a:fld>
            <a:endParaRPr lang="ru-RU">
              <a:solidFill>
                <a:srgbClr val="F0A22E">
                  <a:shade val="75000"/>
                </a:srgbClr>
              </a:solidFill>
            </a:endParaRPr>
          </a:p>
        </p:txBody>
      </p:sp>
      <p:sp>
        <p:nvSpPr>
          <p:cNvPr id="11" name="Прямая соединительная линия 10"/>
          <p:cNvSpPr>
            <a:spLocks noChangeShapeType="1"/>
          </p:cNvSpPr>
          <p:nvPr/>
        </p:nvSpPr>
        <p:spPr bwMode="auto">
          <a:xfrm>
            <a:off x="685800" y="6019987"/>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extLst>
      <p:ext uri="{BB962C8B-B14F-4D97-AF65-F5344CB8AC3E}">
        <p14:creationId xmlns:p14="http://schemas.microsoft.com/office/powerpoint/2010/main" val="30477274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402336" y="457200"/>
            <a:ext cx="11582400" cy="841248"/>
          </a:xfrm>
        </p:spPr>
        <p:txBody>
          <a:bodyPr/>
          <a:lstStyle/>
          <a:p>
            <a:r>
              <a:rPr kumimoji="0" lang="ru-RU"/>
              <a:t>Образец заголовка</a:t>
            </a:r>
            <a:endParaRPr kumimoji="0" lang="en-US"/>
          </a:p>
        </p:txBody>
      </p:sp>
      <p:sp>
        <p:nvSpPr>
          <p:cNvPr id="12" name="Дата 11"/>
          <p:cNvSpPr>
            <a:spLocks noGrp="1"/>
          </p:cNvSpPr>
          <p:nvPr>
            <p:ph type="dt" sz="half" idx="10"/>
          </p:nvPr>
        </p:nvSpPr>
        <p:spPr/>
        <p:txBody>
          <a:bodyPr/>
          <a:lstStyle/>
          <a:p>
            <a:fld id="{486C34A7-B98C-4423-B656-EE52649DE58F}" type="datetimeFigureOut">
              <a:rPr lang="ru-RU" smtClean="0">
                <a:solidFill>
                  <a:srgbClr val="F0A22E">
                    <a:shade val="75000"/>
                  </a:srgbClr>
                </a:solidFill>
              </a:rPr>
              <a:pPr/>
              <a:t>24.09.2022</a:t>
            </a:fld>
            <a:endParaRPr lang="ru-RU">
              <a:solidFill>
                <a:srgbClr val="F0A22E">
                  <a:shade val="75000"/>
                </a:srgbClr>
              </a:solidFill>
            </a:endParaRPr>
          </a:p>
        </p:txBody>
      </p:sp>
      <p:sp>
        <p:nvSpPr>
          <p:cNvPr id="21" name="Нижний колонтитул 20"/>
          <p:cNvSpPr>
            <a:spLocks noGrp="1"/>
          </p:cNvSpPr>
          <p:nvPr>
            <p:ph type="ftr" sz="quarter" idx="11"/>
          </p:nvPr>
        </p:nvSpPr>
        <p:spPr/>
        <p:txBody>
          <a:bodyPr/>
          <a:lstStyle/>
          <a:p>
            <a:endParaRPr lang="ru-RU">
              <a:solidFill>
                <a:srgbClr val="F0A22E">
                  <a:shade val="75000"/>
                </a:srgbClr>
              </a:solidFill>
            </a:endParaRPr>
          </a:p>
        </p:txBody>
      </p:sp>
      <p:sp>
        <p:nvSpPr>
          <p:cNvPr id="6" name="Номер слайда 5"/>
          <p:cNvSpPr>
            <a:spLocks noGrp="1"/>
          </p:cNvSpPr>
          <p:nvPr>
            <p:ph type="sldNum" sz="quarter" idx="12"/>
          </p:nvPr>
        </p:nvSpPr>
        <p:spPr/>
        <p:txBody>
          <a:bodyPr/>
          <a:lstStyle/>
          <a:p>
            <a:fld id="{83CEC3AD-5C86-4E36-B2C8-93A0D49038E2}"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19778377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486C34A7-B98C-4423-B656-EE52649DE58F}" type="datetimeFigureOut">
              <a:rPr lang="ru-RU" smtClean="0">
                <a:solidFill>
                  <a:srgbClr val="F0A22E">
                    <a:shade val="75000"/>
                  </a:srgbClr>
                </a:solidFill>
              </a:rPr>
              <a:pPr/>
              <a:t>24.09.2022</a:t>
            </a:fld>
            <a:endParaRPr lang="ru-RU">
              <a:solidFill>
                <a:srgbClr val="F0A22E">
                  <a:shade val="75000"/>
                </a:srgbClr>
              </a:solidFill>
            </a:endParaRPr>
          </a:p>
        </p:txBody>
      </p:sp>
      <p:sp>
        <p:nvSpPr>
          <p:cNvPr id="24" name="Нижний колонтитул 23"/>
          <p:cNvSpPr>
            <a:spLocks noGrp="1"/>
          </p:cNvSpPr>
          <p:nvPr>
            <p:ph type="ftr" sz="quarter" idx="11"/>
          </p:nvPr>
        </p:nvSpPr>
        <p:spPr/>
        <p:txBody>
          <a:bodyPr/>
          <a:lstStyle/>
          <a:p>
            <a:endParaRPr lang="ru-RU">
              <a:solidFill>
                <a:srgbClr val="F0A22E">
                  <a:shade val="75000"/>
                </a:srgbClr>
              </a:solidFill>
            </a:endParaRPr>
          </a:p>
        </p:txBody>
      </p:sp>
      <p:sp>
        <p:nvSpPr>
          <p:cNvPr id="7" name="Номер слайда 6"/>
          <p:cNvSpPr>
            <a:spLocks noGrp="1"/>
          </p:cNvSpPr>
          <p:nvPr>
            <p:ph type="sldNum" sz="quarter" idx="12"/>
          </p:nvPr>
        </p:nvSpPr>
        <p:spPr/>
        <p:txBody>
          <a:bodyPr/>
          <a:lstStyle/>
          <a:p>
            <a:fld id="{83CEC3AD-5C86-4E36-B2C8-93A0D49038E2}"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3447183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685800" y="5849304"/>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Заголовок 11"/>
          <p:cNvSpPr>
            <a:spLocks noGrp="1"/>
          </p:cNvSpPr>
          <p:nvPr>
            <p:ph type="title"/>
          </p:nvPr>
        </p:nvSpPr>
        <p:spPr>
          <a:xfrm>
            <a:off x="609600" y="5486400"/>
            <a:ext cx="11277600" cy="520700"/>
          </a:xfrm>
        </p:spPr>
        <p:txBody>
          <a:bodyPr anchor="ctr"/>
          <a:lstStyle>
            <a:lvl1pPr algn="l">
              <a:buNone/>
              <a:defRPr sz="2000" b="1"/>
            </a:lvl1pPr>
          </a:lstStyle>
          <a:p>
            <a:r>
              <a:rPr kumimoji="0" lang="ru-RU"/>
              <a:t>Образец заголовка</a:t>
            </a:r>
            <a:endParaRPr kumimoji="0" lang="en-US"/>
          </a:p>
        </p:txBody>
      </p:sp>
      <p:sp>
        <p:nvSpPr>
          <p:cNvPr id="26" name="Текст 25"/>
          <p:cNvSpPr>
            <a:spLocks noGrp="1"/>
          </p:cNvSpPr>
          <p:nvPr>
            <p:ph type="body" idx="2"/>
          </p:nvPr>
        </p:nvSpPr>
        <p:spPr>
          <a:xfrm>
            <a:off x="609603" y="609600"/>
            <a:ext cx="4011084"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a:t>Образец текста</a:t>
            </a:r>
          </a:p>
        </p:txBody>
      </p:sp>
      <p:sp>
        <p:nvSpPr>
          <p:cNvPr id="14" name="Объект 13"/>
          <p:cNvSpPr>
            <a:spLocks noGrp="1"/>
          </p:cNvSpPr>
          <p:nvPr>
            <p:ph sz="half" idx="1"/>
          </p:nvPr>
        </p:nvSpPr>
        <p:spPr>
          <a:xfrm>
            <a:off x="4766733" y="609600"/>
            <a:ext cx="7120467"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25" name="Дата 24"/>
          <p:cNvSpPr>
            <a:spLocks noGrp="1"/>
          </p:cNvSpPr>
          <p:nvPr>
            <p:ph type="dt" sz="half" idx="10"/>
          </p:nvPr>
        </p:nvSpPr>
        <p:spPr/>
        <p:txBody>
          <a:bodyPr/>
          <a:lstStyle/>
          <a:p>
            <a:fld id="{486C34A7-B98C-4423-B656-EE52649DE58F}" type="datetimeFigureOut">
              <a:rPr lang="ru-RU" smtClean="0">
                <a:solidFill>
                  <a:srgbClr val="F0A22E">
                    <a:shade val="75000"/>
                  </a:srgbClr>
                </a:solidFill>
              </a:rPr>
              <a:pPr/>
              <a:t>24.09.2022</a:t>
            </a:fld>
            <a:endParaRPr lang="ru-RU">
              <a:solidFill>
                <a:srgbClr val="F0A22E">
                  <a:shade val="75000"/>
                </a:srgbClr>
              </a:solidFill>
            </a:endParaRPr>
          </a:p>
        </p:txBody>
      </p:sp>
      <p:sp>
        <p:nvSpPr>
          <p:cNvPr id="29" name="Нижний колонтитул 28"/>
          <p:cNvSpPr>
            <a:spLocks noGrp="1"/>
          </p:cNvSpPr>
          <p:nvPr>
            <p:ph type="ftr" sz="quarter" idx="11"/>
          </p:nvPr>
        </p:nvSpPr>
        <p:spPr/>
        <p:txBody>
          <a:bodyPr/>
          <a:lstStyle/>
          <a:p>
            <a:endParaRPr lang="ru-RU">
              <a:solidFill>
                <a:srgbClr val="F0A22E">
                  <a:shade val="75000"/>
                </a:srgbClr>
              </a:solidFill>
            </a:endParaRPr>
          </a:p>
        </p:txBody>
      </p:sp>
      <p:sp>
        <p:nvSpPr>
          <p:cNvPr id="7" name="Номер слайда 6"/>
          <p:cNvSpPr>
            <a:spLocks noGrp="1"/>
          </p:cNvSpPr>
          <p:nvPr>
            <p:ph type="sldNum" sz="quarter" idx="12"/>
          </p:nvPr>
        </p:nvSpPr>
        <p:spPr/>
        <p:txBody>
          <a:bodyPr/>
          <a:lstStyle/>
          <a:p>
            <a:fld id="{83CEC3AD-5C86-4E36-B2C8-93A0D49038E2}"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20726729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A3703D0D-3BEC-4421-AE34-80EE3DC2AA33}" type="datetimeFigureOut">
              <a:rPr lang="ru-RU" smtClean="0"/>
              <a:pPr/>
              <a:t>24.09.2022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9715A63-403A-4E89-B66D-09F08FEB64AF}" type="slidenum">
              <a:rPr lang="ru-RU" smtClean="0"/>
              <a:pPr/>
              <a:t>‹#›</a:t>
            </a:fld>
            <a:endParaRPr lang="ru-RU"/>
          </a:p>
        </p:txBody>
      </p:sp>
    </p:spTree>
    <p:extLst>
      <p:ext uri="{BB962C8B-B14F-4D97-AF65-F5344CB8AC3E}">
        <p14:creationId xmlns:p14="http://schemas.microsoft.com/office/powerpoint/2010/main" val="398934516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4673600" y="616634"/>
            <a:ext cx="67056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a:t>Вставка рисунка</a:t>
            </a:r>
            <a:endParaRPr kumimoji="0" lang="en-US" dirty="0"/>
          </a:p>
        </p:txBody>
      </p:sp>
      <p:sp>
        <p:nvSpPr>
          <p:cNvPr id="7" name="Дата 6"/>
          <p:cNvSpPr>
            <a:spLocks noGrp="1"/>
          </p:cNvSpPr>
          <p:nvPr>
            <p:ph type="dt" sz="half" idx="10"/>
          </p:nvPr>
        </p:nvSpPr>
        <p:spPr/>
        <p:txBody>
          <a:bodyPr/>
          <a:lstStyle/>
          <a:p>
            <a:fld id="{486C34A7-B98C-4423-B656-EE52649DE58F}" type="datetimeFigureOut">
              <a:rPr lang="ru-RU" smtClean="0">
                <a:solidFill>
                  <a:srgbClr val="F0A22E">
                    <a:shade val="75000"/>
                  </a:srgbClr>
                </a:solidFill>
              </a:rPr>
              <a:pPr/>
              <a:t>24.09.2022</a:t>
            </a:fld>
            <a:endParaRPr lang="ru-RU">
              <a:solidFill>
                <a:srgbClr val="F0A22E">
                  <a:shade val="75000"/>
                </a:srgbClr>
              </a:solidFill>
            </a:endParaRPr>
          </a:p>
        </p:txBody>
      </p:sp>
      <p:sp>
        <p:nvSpPr>
          <p:cNvPr id="5" name="Нижний колонтитул 4"/>
          <p:cNvSpPr>
            <a:spLocks noGrp="1"/>
          </p:cNvSpPr>
          <p:nvPr>
            <p:ph type="ftr" sz="quarter" idx="11"/>
          </p:nvPr>
        </p:nvSpPr>
        <p:spPr/>
        <p:txBody>
          <a:bodyPr/>
          <a:lstStyle/>
          <a:p>
            <a:endParaRPr lang="ru-RU">
              <a:solidFill>
                <a:srgbClr val="F0A22E">
                  <a:shade val="75000"/>
                </a:srgbClr>
              </a:solidFill>
            </a:endParaRPr>
          </a:p>
        </p:txBody>
      </p:sp>
      <p:sp>
        <p:nvSpPr>
          <p:cNvPr id="31" name="Номер слайда 30"/>
          <p:cNvSpPr>
            <a:spLocks noGrp="1"/>
          </p:cNvSpPr>
          <p:nvPr>
            <p:ph type="sldNum" sz="quarter" idx="12"/>
          </p:nvPr>
        </p:nvSpPr>
        <p:spPr/>
        <p:txBody>
          <a:bodyPr/>
          <a:lstStyle/>
          <a:p>
            <a:fld id="{83CEC3AD-5C86-4E36-B2C8-93A0D49038E2}" type="slidenum">
              <a:rPr lang="ru-RU" smtClean="0">
                <a:solidFill>
                  <a:srgbClr val="F0A22E">
                    <a:shade val="75000"/>
                  </a:srgbClr>
                </a:solidFill>
              </a:rPr>
              <a:pPr/>
              <a:t>‹#›</a:t>
            </a:fld>
            <a:endParaRPr lang="ru-RU">
              <a:solidFill>
                <a:srgbClr val="F0A22E">
                  <a:shade val="75000"/>
                </a:srgbClr>
              </a:solidFill>
            </a:endParaRPr>
          </a:p>
        </p:txBody>
      </p:sp>
      <p:sp>
        <p:nvSpPr>
          <p:cNvPr id="17" name="Заголовок 16"/>
          <p:cNvSpPr>
            <a:spLocks noGrp="1"/>
          </p:cNvSpPr>
          <p:nvPr>
            <p:ph type="title"/>
          </p:nvPr>
        </p:nvSpPr>
        <p:spPr>
          <a:xfrm>
            <a:off x="508000" y="4993760"/>
            <a:ext cx="7823200" cy="522288"/>
          </a:xfrm>
        </p:spPr>
        <p:txBody>
          <a:bodyPr anchor="ctr"/>
          <a:lstStyle>
            <a:lvl1pPr algn="l">
              <a:buNone/>
              <a:defRPr sz="2000" b="1"/>
            </a:lvl1pPr>
          </a:lstStyle>
          <a:p>
            <a:r>
              <a:rPr kumimoji="0" lang="ru-RU"/>
              <a:t>Образец заголовка</a:t>
            </a:r>
            <a:endParaRPr kumimoji="0" lang="en-US"/>
          </a:p>
        </p:txBody>
      </p:sp>
      <p:sp>
        <p:nvSpPr>
          <p:cNvPr id="26" name="Текст 25"/>
          <p:cNvSpPr>
            <a:spLocks noGrp="1"/>
          </p:cNvSpPr>
          <p:nvPr>
            <p:ph type="body" sz="half" idx="2"/>
          </p:nvPr>
        </p:nvSpPr>
        <p:spPr>
          <a:xfrm>
            <a:off x="508000" y="5533218"/>
            <a:ext cx="78232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a:t>Образец текста</a:t>
            </a:r>
          </a:p>
        </p:txBody>
      </p:sp>
    </p:spTree>
    <p:extLst>
      <p:ext uri="{BB962C8B-B14F-4D97-AF65-F5344CB8AC3E}">
        <p14:creationId xmlns:p14="http://schemas.microsoft.com/office/powerpoint/2010/main" val="36402039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486C34A7-B98C-4423-B656-EE52649DE58F}" type="datetimeFigureOut">
              <a:rPr lang="ru-RU" smtClean="0">
                <a:solidFill>
                  <a:srgbClr val="F0A22E">
                    <a:shade val="75000"/>
                  </a:srgbClr>
                </a:solidFill>
              </a:rPr>
              <a:pPr/>
              <a:t>24.09.2022</a:t>
            </a:fld>
            <a:endParaRPr lang="ru-RU">
              <a:solidFill>
                <a:srgbClr val="F0A22E">
                  <a:shade val="75000"/>
                </a:srgbClr>
              </a:solidFill>
            </a:endParaRPr>
          </a:p>
        </p:txBody>
      </p:sp>
      <p:sp>
        <p:nvSpPr>
          <p:cNvPr id="5" name="Нижний колонтитул 4"/>
          <p:cNvSpPr>
            <a:spLocks noGrp="1"/>
          </p:cNvSpPr>
          <p:nvPr>
            <p:ph type="ftr" sz="quarter" idx="11"/>
          </p:nvPr>
        </p:nvSpPr>
        <p:spPr/>
        <p:txBody>
          <a:bodyPr/>
          <a:lstStyle/>
          <a:p>
            <a:endParaRPr lang="ru-RU">
              <a:solidFill>
                <a:srgbClr val="F0A22E">
                  <a:shade val="75000"/>
                </a:srgbClr>
              </a:solidFill>
            </a:endParaRPr>
          </a:p>
        </p:txBody>
      </p:sp>
      <p:sp>
        <p:nvSpPr>
          <p:cNvPr id="6" name="Номер слайда 5"/>
          <p:cNvSpPr>
            <a:spLocks noGrp="1"/>
          </p:cNvSpPr>
          <p:nvPr>
            <p:ph type="sldNum" sz="quarter" idx="12"/>
          </p:nvPr>
        </p:nvSpPr>
        <p:spPr/>
        <p:txBody>
          <a:bodyPr/>
          <a:lstStyle/>
          <a:p>
            <a:fld id="{83CEC3AD-5C86-4E36-B2C8-93A0D49038E2}"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1021806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9144000" y="549279"/>
            <a:ext cx="2438400" cy="5851525"/>
          </a:xfrm>
        </p:spPr>
        <p:txBody>
          <a:bodyPr vert="eaVert"/>
          <a:lstStyle/>
          <a:p>
            <a:r>
              <a:rPr kumimoji="0" lang="ru-RU"/>
              <a:t>Образец заголовка</a:t>
            </a:r>
            <a:endParaRPr kumimoji="0" lang="en-US"/>
          </a:p>
        </p:txBody>
      </p:sp>
      <p:sp>
        <p:nvSpPr>
          <p:cNvPr id="3" name="Вертикальный текст 2"/>
          <p:cNvSpPr>
            <a:spLocks noGrp="1"/>
          </p:cNvSpPr>
          <p:nvPr>
            <p:ph type="body" orient="vert" idx="1"/>
          </p:nvPr>
        </p:nvSpPr>
        <p:spPr>
          <a:xfrm>
            <a:off x="609600" y="549279"/>
            <a:ext cx="8331200" cy="5851525"/>
          </a:xfrm>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486C34A7-B98C-4423-B656-EE52649DE58F}" type="datetimeFigureOut">
              <a:rPr lang="ru-RU" smtClean="0">
                <a:solidFill>
                  <a:srgbClr val="F0A22E">
                    <a:shade val="75000"/>
                  </a:srgbClr>
                </a:solidFill>
              </a:rPr>
              <a:pPr/>
              <a:t>24.09.2022</a:t>
            </a:fld>
            <a:endParaRPr lang="ru-RU">
              <a:solidFill>
                <a:srgbClr val="F0A22E">
                  <a:shade val="75000"/>
                </a:srgbClr>
              </a:solidFill>
            </a:endParaRPr>
          </a:p>
        </p:txBody>
      </p:sp>
      <p:sp>
        <p:nvSpPr>
          <p:cNvPr id="5" name="Нижний колонтитул 4"/>
          <p:cNvSpPr>
            <a:spLocks noGrp="1"/>
          </p:cNvSpPr>
          <p:nvPr>
            <p:ph type="ftr" sz="quarter" idx="11"/>
          </p:nvPr>
        </p:nvSpPr>
        <p:spPr/>
        <p:txBody>
          <a:bodyPr/>
          <a:lstStyle/>
          <a:p>
            <a:endParaRPr lang="ru-RU">
              <a:solidFill>
                <a:srgbClr val="F0A22E">
                  <a:shade val="75000"/>
                </a:srgbClr>
              </a:solidFill>
            </a:endParaRPr>
          </a:p>
        </p:txBody>
      </p:sp>
      <p:sp>
        <p:nvSpPr>
          <p:cNvPr id="6" name="Номер слайда 5"/>
          <p:cNvSpPr>
            <a:spLocks noGrp="1"/>
          </p:cNvSpPr>
          <p:nvPr>
            <p:ph type="sldNum" sz="quarter" idx="12"/>
          </p:nvPr>
        </p:nvSpPr>
        <p:spPr/>
        <p:txBody>
          <a:bodyPr/>
          <a:lstStyle/>
          <a:p>
            <a:fld id="{83CEC3AD-5C86-4E36-B2C8-93A0D49038E2}"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157930042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685800" y="5350083"/>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9" name="Заголовок 28"/>
          <p:cNvSpPr>
            <a:spLocks noGrp="1"/>
          </p:cNvSpPr>
          <p:nvPr>
            <p:ph type="ctrTitle"/>
          </p:nvPr>
        </p:nvSpPr>
        <p:spPr>
          <a:xfrm>
            <a:off x="508000" y="4853592"/>
            <a:ext cx="11277600" cy="1222375"/>
          </a:xfrm>
        </p:spPr>
        <p:txBody>
          <a:bodyPr anchor="t"/>
          <a:lstStyle/>
          <a:p>
            <a:r>
              <a:rPr kumimoji="0" lang="ru-RU"/>
              <a:t>Образец заголовка</a:t>
            </a:r>
            <a:endParaRPr kumimoji="0" lang="en-US"/>
          </a:p>
        </p:txBody>
      </p:sp>
      <p:sp>
        <p:nvSpPr>
          <p:cNvPr id="9" name="Подзаголовок 8"/>
          <p:cNvSpPr>
            <a:spLocks noGrp="1"/>
          </p:cNvSpPr>
          <p:nvPr>
            <p:ph type="subTitle" idx="1"/>
          </p:nvPr>
        </p:nvSpPr>
        <p:spPr>
          <a:xfrm>
            <a:off x="508000" y="3886200"/>
            <a:ext cx="112776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a:t>Образец подзаголовка</a:t>
            </a:r>
            <a:endParaRPr kumimoji="0" lang="en-US"/>
          </a:p>
        </p:txBody>
      </p:sp>
      <p:sp>
        <p:nvSpPr>
          <p:cNvPr id="16" name="Дата 15"/>
          <p:cNvSpPr>
            <a:spLocks noGrp="1"/>
          </p:cNvSpPr>
          <p:nvPr>
            <p:ph type="dt" sz="half" idx="10"/>
          </p:nvPr>
        </p:nvSpPr>
        <p:spPr/>
        <p:txBody>
          <a:bodyPr/>
          <a:lstStyle/>
          <a:p>
            <a:fld id="{486C34A7-B98C-4423-B656-EE52649DE58F}" type="datetimeFigureOut">
              <a:rPr lang="ru-RU" smtClean="0">
                <a:solidFill>
                  <a:srgbClr val="F0A22E">
                    <a:shade val="75000"/>
                  </a:srgbClr>
                </a:solidFill>
              </a:rPr>
              <a:pPr/>
              <a:t>24.09.2022</a:t>
            </a:fld>
            <a:endParaRPr lang="ru-RU">
              <a:solidFill>
                <a:srgbClr val="F0A22E">
                  <a:shade val="75000"/>
                </a:srgbClr>
              </a:solidFill>
            </a:endParaRPr>
          </a:p>
        </p:txBody>
      </p:sp>
      <p:sp>
        <p:nvSpPr>
          <p:cNvPr id="2" name="Нижний колонтитул 1"/>
          <p:cNvSpPr>
            <a:spLocks noGrp="1"/>
          </p:cNvSpPr>
          <p:nvPr>
            <p:ph type="ftr" sz="quarter" idx="11"/>
          </p:nvPr>
        </p:nvSpPr>
        <p:spPr/>
        <p:txBody>
          <a:bodyPr/>
          <a:lstStyle/>
          <a:p>
            <a:endParaRPr lang="ru-RU">
              <a:solidFill>
                <a:srgbClr val="F0A22E">
                  <a:shade val="75000"/>
                </a:srgbClr>
              </a:solidFill>
            </a:endParaRPr>
          </a:p>
        </p:txBody>
      </p:sp>
      <p:sp>
        <p:nvSpPr>
          <p:cNvPr id="15" name="Номер слайда 14"/>
          <p:cNvSpPr>
            <a:spLocks noGrp="1"/>
          </p:cNvSpPr>
          <p:nvPr>
            <p:ph type="sldNum" sz="quarter" idx="12"/>
          </p:nvPr>
        </p:nvSpPr>
        <p:spPr>
          <a:xfrm>
            <a:off x="10972800" y="6473952"/>
            <a:ext cx="1011936" cy="246888"/>
          </a:xfrm>
        </p:spPr>
        <p:txBody>
          <a:bodyPr/>
          <a:lstStyle/>
          <a:p>
            <a:fld id="{83CEC3AD-5C86-4E36-B2C8-93A0D49038E2}"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427613291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a:t>Образец заголовка</a:t>
            </a:r>
            <a:endParaRPr kumimoji="0" lang="en-US"/>
          </a:p>
        </p:txBody>
      </p:sp>
      <p:sp>
        <p:nvSpPr>
          <p:cNvPr id="27" name="Объект 26"/>
          <p:cNvSpPr>
            <a:spLocks noGrp="1"/>
          </p:cNvSpPr>
          <p:nvPr>
            <p:ph idx="1"/>
          </p:nvPr>
        </p:nvSpPr>
        <p:spPr/>
        <p:txBody>
          <a:body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25" name="Дата 24"/>
          <p:cNvSpPr>
            <a:spLocks noGrp="1"/>
          </p:cNvSpPr>
          <p:nvPr>
            <p:ph type="dt" sz="half" idx="10"/>
          </p:nvPr>
        </p:nvSpPr>
        <p:spPr/>
        <p:txBody>
          <a:bodyPr/>
          <a:lstStyle/>
          <a:p>
            <a:fld id="{486C34A7-B98C-4423-B656-EE52649DE58F}" type="datetimeFigureOut">
              <a:rPr lang="ru-RU" smtClean="0">
                <a:solidFill>
                  <a:srgbClr val="F0A22E">
                    <a:shade val="75000"/>
                  </a:srgbClr>
                </a:solidFill>
              </a:rPr>
              <a:pPr/>
              <a:t>24.09.2022</a:t>
            </a:fld>
            <a:endParaRPr lang="ru-RU">
              <a:solidFill>
                <a:srgbClr val="F0A22E">
                  <a:shade val="75000"/>
                </a:srgbClr>
              </a:solidFill>
            </a:endParaRPr>
          </a:p>
        </p:txBody>
      </p:sp>
      <p:sp>
        <p:nvSpPr>
          <p:cNvPr id="19" name="Нижний колонтитул 18"/>
          <p:cNvSpPr>
            <a:spLocks noGrp="1"/>
          </p:cNvSpPr>
          <p:nvPr>
            <p:ph type="ftr" sz="quarter" idx="11"/>
          </p:nvPr>
        </p:nvSpPr>
        <p:spPr>
          <a:xfrm>
            <a:off x="4775200" y="76203"/>
            <a:ext cx="3860800" cy="288925"/>
          </a:xfrm>
        </p:spPr>
        <p:txBody>
          <a:bodyPr/>
          <a:lstStyle/>
          <a:p>
            <a:endParaRPr lang="ru-RU">
              <a:solidFill>
                <a:srgbClr val="F0A22E">
                  <a:shade val="75000"/>
                </a:srgbClr>
              </a:solidFill>
            </a:endParaRPr>
          </a:p>
        </p:txBody>
      </p:sp>
      <p:sp>
        <p:nvSpPr>
          <p:cNvPr id="16" name="Номер слайда 15"/>
          <p:cNvSpPr>
            <a:spLocks noGrp="1"/>
          </p:cNvSpPr>
          <p:nvPr>
            <p:ph type="sldNum" sz="quarter" idx="12"/>
          </p:nvPr>
        </p:nvSpPr>
        <p:spPr>
          <a:xfrm>
            <a:off x="10972800" y="6473952"/>
            <a:ext cx="1011936" cy="246888"/>
          </a:xfrm>
        </p:spPr>
        <p:txBody>
          <a:bodyPr/>
          <a:lstStyle/>
          <a:p>
            <a:fld id="{83CEC3AD-5C86-4E36-B2C8-93A0D49038E2}"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368779695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685800" y="3444904"/>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6" name="Текст 5"/>
          <p:cNvSpPr>
            <a:spLocks noGrp="1"/>
          </p:cNvSpPr>
          <p:nvPr>
            <p:ph type="body" idx="1"/>
          </p:nvPr>
        </p:nvSpPr>
        <p:spPr>
          <a:xfrm>
            <a:off x="508000" y="1676400"/>
            <a:ext cx="112776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a:t>Образец текста</a:t>
            </a:r>
          </a:p>
        </p:txBody>
      </p:sp>
      <p:sp>
        <p:nvSpPr>
          <p:cNvPr id="19" name="Дата 18"/>
          <p:cNvSpPr>
            <a:spLocks noGrp="1"/>
          </p:cNvSpPr>
          <p:nvPr>
            <p:ph type="dt" sz="half" idx="10"/>
          </p:nvPr>
        </p:nvSpPr>
        <p:spPr/>
        <p:txBody>
          <a:bodyPr/>
          <a:lstStyle/>
          <a:p>
            <a:fld id="{486C34A7-B98C-4423-B656-EE52649DE58F}" type="datetimeFigureOut">
              <a:rPr lang="ru-RU" smtClean="0">
                <a:solidFill>
                  <a:srgbClr val="F0A22E">
                    <a:shade val="75000"/>
                  </a:srgbClr>
                </a:solidFill>
              </a:rPr>
              <a:pPr/>
              <a:t>24.09.2022</a:t>
            </a:fld>
            <a:endParaRPr lang="ru-RU">
              <a:solidFill>
                <a:srgbClr val="F0A22E">
                  <a:shade val="75000"/>
                </a:srgbClr>
              </a:solidFill>
            </a:endParaRPr>
          </a:p>
        </p:txBody>
      </p:sp>
      <p:sp>
        <p:nvSpPr>
          <p:cNvPr id="11" name="Нижний колонтитул 10"/>
          <p:cNvSpPr>
            <a:spLocks noGrp="1"/>
          </p:cNvSpPr>
          <p:nvPr>
            <p:ph type="ftr" sz="quarter" idx="11"/>
          </p:nvPr>
        </p:nvSpPr>
        <p:spPr/>
        <p:txBody>
          <a:bodyPr/>
          <a:lstStyle/>
          <a:p>
            <a:endParaRPr lang="ru-RU">
              <a:solidFill>
                <a:srgbClr val="F0A22E">
                  <a:shade val="75000"/>
                </a:srgbClr>
              </a:solidFill>
            </a:endParaRPr>
          </a:p>
        </p:txBody>
      </p:sp>
      <p:sp>
        <p:nvSpPr>
          <p:cNvPr id="16" name="Номер слайда 15"/>
          <p:cNvSpPr>
            <a:spLocks noGrp="1"/>
          </p:cNvSpPr>
          <p:nvPr>
            <p:ph type="sldNum" sz="quarter" idx="12"/>
          </p:nvPr>
        </p:nvSpPr>
        <p:spPr/>
        <p:txBody>
          <a:bodyPr/>
          <a:lstStyle/>
          <a:p>
            <a:fld id="{83CEC3AD-5C86-4E36-B2C8-93A0D49038E2}" type="slidenum">
              <a:rPr lang="ru-RU" smtClean="0">
                <a:solidFill>
                  <a:srgbClr val="F0A22E">
                    <a:shade val="75000"/>
                  </a:srgbClr>
                </a:solidFill>
              </a:rPr>
              <a:pPr/>
              <a:t>‹#›</a:t>
            </a:fld>
            <a:endParaRPr lang="ru-RU">
              <a:solidFill>
                <a:srgbClr val="F0A22E">
                  <a:shade val="75000"/>
                </a:srgbClr>
              </a:solidFill>
            </a:endParaRPr>
          </a:p>
        </p:txBody>
      </p:sp>
      <p:sp>
        <p:nvSpPr>
          <p:cNvPr id="8" name="Заголовок 7"/>
          <p:cNvSpPr>
            <a:spLocks noGrp="1"/>
          </p:cNvSpPr>
          <p:nvPr>
            <p:ph type="title"/>
          </p:nvPr>
        </p:nvSpPr>
        <p:spPr>
          <a:xfrm>
            <a:off x="240633" y="2947087"/>
            <a:ext cx="11582400" cy="1184825"/>
          </a:xfrm>
        </p:spPr>
        <p:txBody>
          <a:bodyPr rtlCol="0" anchor="t"/>
          <a:lstStyle>
            <a:lvl1pPr algn="r">
              <a:defRPr/>
            </a:lvl1pPr>
          </a:lstStyle>
          <a:p>
            <a:r>
              <a:rPr kumimoji="0" lang="ru-RU"/>
              <a:t>Образец заголовка</a:t>
            </a:r>
            <a:endParaRPr kumimoji="0" lang="en-US"/>
          </a:p>
        </p:txBody>
      </p:sp>
    </p:spTree>
    <p:extLst>
      <p:ext uri="{BB962C8B-B14F-4D97-AF65-F5344CB8AC3E}">
        <p14:creationId xmlns:p14="http://schemas.microsoft.com/office/powerpoint/2010/main" val="3293557615"/>
      </p:ext>
    </p:extLst>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402336" y="457200"/>
            <a:ext cx="11582400" cy="841248"/>
          </a:xfrm>
        </p:spPr>
        <p:txBody>
          <a:bodyPr/>
          <a:lstStyle/>
          <a:p>
            <a:r>
              <a:rPr kumimoji="0" lang="ru-RU"/>
              <a:t>Образец заголовка</a:t>
            </a:r>
            <a:endParaRPr kumimoji="0" lang="en-US"/>
          </a:p>
        </p:txBody>
      </p:sp>
      <p:sp>
        <p:nvSpPr>
          <p:cNvPr id="14" name="Объект 13"/>
          <p:cNvSpPr>
            <a:spLocks noGrp="1"/>
          </p:cNvSpPr>
          <p:nvPr>
            <p:ph sz="half" idx="1"/>
          </p:nvPr>
        </p:nvSpPr>
        <p:spPr>
          <a:xfrm>
            <a:off x="406400" y="1600200"/>
            <a:ext cx="5588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13" name="Объект 12"/>
          <p:cNvSpPr>
            <a:spLocks noGrp="1"/>
          </p:cNvSpPr>
          <p:nvPr>
            <p:ph sz="half" idx="2"/>
          </p:nvPr>
        </p:nvSpPr>
        <p:spPr>
          <a:xfrm>
            <a:off x="6197600" y="1600200"/>
            <a:ext cx="57912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21" name="Дата 20"/>
          <p:cNvSpPr>
            <a:spLocks noGrp="1"/>
          </p:cNvSpPr>
          <p:nvPr>
            <p:ph type="dt" sz="half" idx="10"/>
          </p:nvPr>
        </p:nvSpPr>
        <p:spPr/>
        <p:txBody>
          <a:bodyPr/>
          <a:lstStyle/>
          <a:p>
            <a:fld id="{486C34A7-B98C-4423-B656-EE52649DE58F}" type="datetimeFigureOut">
              <a:rPr lang="ru-RU" smtClean="0">
                <a:solidFill>
                  <a:srgbClr val="F0A22E">
                    <a:shade val="75000"/>
                  </a:srgbClr>
                </a:solidFill>
              </a:rPr>
              <a:pPr/>
              <a:t>24.09.2022</a:t>
            </a:fld>
            <a:endParaRPr lang="ru-RU">
              <a:solidFill>
                <a:srgbClr val="F0A22E">
                  <a:shade val="75000"/>
                </a:srgbClr>
              </a:solidFill>
            </a:endParaRPr>
          </a:p>
        </p:txBody>
      </p:sp>
      <p:sp>
        <p:nvSpPr>
          <p:cNvPr id="10" name="Нижний колонтитул 9"/>
          <p:cNvSpPr>
            <a:spLocks noGrp="1"/>
          </p:cNvSpPr>
          <p:nvPr>
            <p:ph type="ftr" sz="quarter" idx="11"/>
          </p:nvPr>
        </p:nvSpPr>
        <p:spPr/>
        <p:txBody>
          <a:bodyPr/>
          <a:lstStyle/>
          <a:p>
            <a:endParaRPr lang="ru-RU">
              <a:solidFill>
                <a:srgbClr val="F0A22E">
                  <a:shade val="75000"/>
                </a:srgbClr>
              </a:solidFill>
            </a:endParaRPr>
          </a:p>
        </p:txBody>
      </p:sp>
      <p:sp>
        <p:nvSpPr>
          <p:cNvPr id="31" name="Номер слайда 30"/>
          <p:cNvSpPr>
            <a:spLocks noGrp="1"/>
          </p:cNvSpPr>
          <p:nvPr>
            <p:ph type="sldNum" sz="quarter" idx="12"/>
          </p:nvPr>
        </p:nvSpPr>
        <p:spPr/>
        <p:txBody>
          <a:bodyPr/>
          <a:lstStyle/>
          <a:p>
            <a:fld id="{83CEC3AD-5C86-4E36-B2C8-93A0D49038E2}"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292870431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406400" y="5410200"/>
            <a:ext cx="11480800" cy="882650"/>
          </a:xfrm>
        </p:spPr>
        <p:txBody>
          <a:bodyPr anchor="ctr"/>
          <a:lstStyle>
            <a:lvl1pPr>
              <a:defRPr/>
            </a:lvl1pPr>
          </a:lstStyle>
          <a:p>
            <a:r>
              <a:rPr kumimoji="0" lang="ru-RU"/>
              <a:t>Образец заголовка</a:t>
            </a:r>
            <a:endParaRPr kumimoji="0" lang="en-US"/>
          </a:p>
        </p:txBody>
      </p:sp>
      <p:sp>
        <p:nvSpPr>
          <p:cNvPr id="13" name="Текст 12"/>
          <p:cNvSpPr>
            <a:spLocks noGrp="1"/>
          </p:cNvSpPr>
          <p:nvPr>
            <p:ph type="body" idx="1"/>
          </p:nvPr>
        </p:nvSpPr>
        <p:spPr>
          <a:xfrm>
            <a:off x="375260" y="666750"/>
            <a:ext cx="57207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a:t>Образец текста</a:t>
            </a:r>
          </a:p>
        </p:txBody>
      </p:sp>
      <p:sp>
        <p:nvSpPr>
          <p:cNvPr id="25" name="Текст 24"/>
          <p:cNvSpPr>
            <a:spLocks noGrp="1"/>
          </p:cNvSpPr>
          <p:nvPr>
            <p:ph type="body" sz="half" idx="3"/>
          </p:nvPr>
        </p:nvSpPr>
        <p:spPr>
          <a:xfrm>
            <a:off x="6193367" y="666750"/>
            <a:ext cx="5722988"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a:t>Образец текста</a:t>
            </a:r>
          </a:p>
        </p:txBody>
      </p:sp>
      <p:sp>
        <p:nvSpPr>
          <p:cNvPr id="4" name="Объект 3"/>
          <p:cNvSpPr>
            <a:spLocks noGrp="1"/>
          </p:cNvSpPr>
          <p:nvPr>
            <p:ph sz="quarter" idx="2"/>
          </p:nvPr>
        </p:nvSpPr>
        <p:spPr>
          <a:xfrm>
            <a:off x="375260" y="1316218"/>
            <a:ext cx="5720741"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28" name="Объект 27"/>
          <p:cNvSpPr>
            <a:spLocks noGrp="1"/>
          </p:cNvSpPr>
          <p:nvPr>
            <p:ph sz="quarter" idx="4"/>
          </p:nvPr>
        </p:nvSpPr>
        <p:spPr>
          <a:xfrm>
            <a:off x="6198307" y="1316218"/>
            <a:ext cx="571804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10" name="Дата 9"/>
          <p:cNvSpPr>
            <a:spLocks noGrp="1"/>
          </p:cNvSpPr>
          <p:nvPr>
            <p:ph type="dt" sz="half" idx="10"/>
          </p:nvPr>
        </p:nvSpPr>
        <p:spPr/>
        <p:txBody>
          <a:bodyPr/>
          <a:lstStyle/>
          <a:p>
            <a:fld id="{486C34A7-B98C-4423-B656-EE52649DE58F}" type="datetimeFigureOut">
              <a:rPr lang="ru-RU" smtClean="0">
                <a:solidFill>
                  <a:srgbClr val="F0A22E">
                    <a:shade val="75000"/>
                  </a:srgbClr>
                </a:solidFill>
              </a:rPr>
              <a:pPr/>
              <a:t>24.09.2022</a:t>
            </a:fld>
            <a:endParaRPr lang="ru-RU">
              <a:solidFill>
                <a:srgbClr val="F0A22E">
                  <a:shade val="75000"/>
                </a:srgbClr>
              </a:solidFill>
            </a:endParaRPr>
          </a:p>
        </p:txBody>
      </p:sp>
      <p:sp>
        <p:nvSpPr>
          <p:cNvPr id="6" name="Нижний колонтитул 5"/>
          <p:cNvSpPr>
            <a:spLocks noGrp="1"/>
          </p:cNvSpPr>
          <p:nvPr>
            <p:ph type="ftr" sz="quarter" idx="11"/>
          </p:nvPr>
        </p:nvSpPr>
        <p:spPr/>
        <p:txBody>
          <a:bodyPr/>
          <a:lstStyle/>
          <a:p>
            <a:endParaRPr lang="ru-RU">
              <a:solidFill>
                <a:srgbClr val="F0A22E">
                  <a:shade val="75000"/>
                </a:srgbClr>
              </a:solidFill>
            </a:endParaRPr>
          </a:p>
        </p:txBody>
      </p:sp>
      <p:sp>
        <p:nvSpPr>
          <p:cNvPr id="7" name="Номер слайда 6"/>
          <p:cNvSpPr>
            <a:spLocks noGrp="1"/>
          </p:cNvSpPr>
          <p:nvPr>
            <p:ph type="sldNum" sz="quarter" idx="12"/>
          </p:nvPr>
        </p:nvSpPr>
        <p:spPr>
          <a:xfrm>
            <a:off x="10972800" y="6477000"/>
            <a:ext cx="1016000" cy="246888"/>
          </a:xfrm>
        </p:spPr>
        <p:txBody>
          <a:bodyPr/>
          <a:lstStyle/>
          <a:p>
            <a:fld id="{83CEC3AD-5C86-4E36-B2C8-93A0D49038E2}" type="slidenum">
              <a:rPr lang="ru-RU" smtClean="0">
                <a:solidFill>
                  <a:srgbClr val="F0A22E">
                    <a:shade val="75000"/>
                  </a:srgbClr>
                </a:solidFill>
              </a:rPr>
              <a:pPr/>
              <a:t>‹#›</a:t>
            </a:fld>
            <a:endParaRPr lang="ru-RU">
              <a:solidFill>
                <a:srgbClr val="F0A22E">
                  <a:shade val="75000"/>
                </a:srgbClr>
              </a:solidFill>
            </a:endParaRPr>
          </a:p>
        </p:txBody>
      </p:sp>
      <p:sp>
        <p:nvSpPr>
          <p:cNvPr id="11" name="Прямая соединительная линия 10"/>
          <p:cNvSpPr>
            <a:spLocks noChangeShapeType="1"/>
          </p:cNvSpPr>
          <p:nvPr/>
        </p:nvSpPr>
        <p:spPr bwMode="auto">
          <a:xfrm>
            <a:off x="685800" y="6019981"/>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extLst>
      <p:ext uri="{BB962C8B-B14F-4D97-AF65-F5344CB8AC3E}">
        <p14:creationId xmlns:p14="http://schemas.microsoft.com/office/powerpoint/2010/main" val="114427317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402336" y="457200"/>
            <a:ext cx="11582400" cy="841248"/>
          </a:xfrm>
        </p:spPr>
        <p:txBody>
          <a:bodyPr/>
          <a:lstStyle/>
          <a:p>
            <a:r>
              <a:rPr kumimoji="0" lang="ru-RU"/>
              <a:t>Образец заголовка</a:t>
            </a:r>
            <a:endParaRPr kumimoji="0" lang="en-US"/>
          </a:p>
        </p:txBody>
      </p:sp>
      <p:sp>
        <p:nvSpPr>
          <p:cNvPr id="12" name="Дата 11"/>
          <p:cNvSpPr>
            <a:spLocks noGrp="1"/>
          </p:cNvSpPr>
          <p:nvPr>
            <p:ph type="dt" sz="half" idx="10"/>
          </p:nvPr>
        </p:nvSpPr>
        <p:spPr/>
        <p:txBody>
          <a:bodyPr/>
          <a:lstStyle/>
          <a:p>
            <a:fld id="{486C34A7-B98C-4423-B656-EE52649DE58F}" type="datetimeFigureOut">
              <a:rPr lang="ru-RU" smtClean="0">
                <a:solidFill>
                  <a:srgbClr val="F0A22E">
                    <a:shade val="75000"/>
                  </a:srgbClr>
                </a:solidFill>
              </a:rPr>
              <a:pPr/>
              <a:t>24.09.2022</a:t>
            </a:fld>
            <a:endParaRPr lang="ru-RU">
              <a:solidFill>
                <a:srgbClr val="F0A22E">
                  <a:shade val="75000"/>
                </a:srgbClr>
              </a:solidFill>
            </a:endParaRPr>
          </a:p>
        </p:txBody>
      </p:sp>
      <p:sp>
        <p:nvSpPr>
          <p:cNvPr id="21" name="Нижний колонтитул 20"/>
          <p:cNvSpPr>
            <a:spLocks noGrp="1"/>
          </p:cNvSpPr>
          <p:nvPr>
            <p:ph type="ftr" sz="quarter" idx="11"/>
          </p:nvPr>
        </p:nvSpPr>
        <p:spPr/>
        <p:txBody>
          <a:bodyPr/>
          <a:lstStyle/>
          <a:p>
            <a:endParaRPr lang="ru-RU">
              <a:solidFill>
                <a:srgbClr val="F0A22E">
                  <a:shade val="75000"/>
                </a:srgbClr>
              </a:solidFill>
            </a:endParaRPr>
          </a:p>
        </p:txBody>
      </p:sp>
      <p:sp>
        <p:nvSpPr>
          <p:cNvPr id="6" name="Номер слайда 5"/>
          <p:cNvSpPr>
            <a:spLocks noGrp="1"/>
          </p:cNvSpPr>
          <p:nvPr>
            <p:ph type="sldNum" sz="quarter" idx="12"/>
          </p:nvPr>
        </p:nvSpPr>
        <p:spPr/>
        <p:txBody>
          <a:bodyPr/>
          <a:lstStyle/>
          <a:p>
            <a:fld id="{83CEC3AD-5C86-4E36-B2C8-93A0D49038E2}"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158733991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486C34A7-B98C-4423-B656-EE52649DE58F}" type="datetimeFigureOut">
              <a:rPr lang="ru-RU" smtClean="0">
                <a:solidFill>
                  <a:srgbClr val="F0A22E">
                    <a:shade val="75000"/>
                  </a:srgbClr>
                </a:solidFill>
              </a:rPr>
              <a:pPr/>
              <a:t>24.09.2022</a:t>
            </a:fld>
            <a:endParaRPr lang="ru-RU">
              <a:solidFill>
                <a:srgbClr val="F0A22E">
                  <a:shade val="75000"/>
                </a:srgbClr>
              </a:solidFill>
            </a:endParaRPr>
          </a:p>
        </p:txBody>
      </p:sp>
      <p:sp>
        <p:nvSpPr>
          <p:cNvPr id="24" name="Нижний колонтитул 23"/>
          <p:cNvSpPr>
            <a:spLocks noGrp="1"/>
          </p:cNvSpPr>
          <p:nvPr>
            <p:ph type="ftr" sz="quarter" idx="11"/>
          </p:nvPr>
        </p:nvSpPr>
        <p:spPr/>
        <p:txBody>
          <a:bodyPr/>
          <a:lstStyle/>
          <a:p>
            <a:endParaRPr lang="ru-RU">
              <a:solidFill>
                <a:srgbClr val="F0A22E">
                  <a:shade val="75000"/>
                </a:srgbClr>
              </a:solidFill>
            </a:endParaRPr>
          </a:p>
        </p:txBody>
      </p:sp>
      <p:sp>
        <p:nvSpPr>
          <p:cNvPr id="7" name="Номер слайда 6"/>
          <p:cNvSpPr>
            <a:spLocks noGrp="1"/>
          </p:cNvSpPr>
          <p:nvPr>
            <p:ph type="sldNum" sz="quarter" idx="12"/>
          </p:nvPr>
        </p:nvSpPr>
        <p:spPr/>
        <p:txBody>
          <a:bodyPr/>
          <a:lstStyle/>
          <a:p>
            <a:fld id="{83CEC3AD-5C86-4E36-B2C8-93A0D49038E2}"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29932385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1" y="1709940"/>
            <a:ext cx="10515600" cy="2852737"/>
          </a:xfrm>
        </p:spPr>
        <p:txBody>
          <a:bodyPr anchor="b"/>
          <a:lstStyle>
            <a:lvl1pPr>
              <a:defRPr sz="6000"/>
            </a:lvl1pPr>
          </a:lstStyle>
          <a:p>
            <a:r>
              <a:rPr lang="ru-RU"/>
              <a:t>Образец заголовка</a:t>
            </a:r>
          </a:p>
        </p:txBody>
      </p:sp>
      <p:sp>
        <p:nvSpPr>
          <p:cNvPr id="3" name="Текст 2"/>
          <p:cNvSpPr>
            <a:spLocks noGrp="1"/>
          </p:cNvSpPr>
          <p:nvPr>
            <p:ph type="body" idx="1"/>
          </p:nvPr>
        </p:nvSpPr>
        <p:spPr>
          <a:xfrm>
            <a:off x="831851" y="45896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A3703D0D-3BEC-4421-AE34-80EE3DC2AA33}" type="datetimeFigureOut">
              <a:rPr lang="ru-RU" smtClean="0"/>
              <a:pPr/>
              <a:t>24.09.2022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9715A63-403A-4E89-B66D-09F08FEB64AF}" type="slidenum">
              <a:rPr lang="ru-RU" smtClean="0"/>
              <a:pPr/>
              <a:t>‹#›</a:t>
            </a:fld>
            <a:endParaRPr lang="ru-RU"/>
          </a:p>
        </p:txBody>
      </p:sp>
    </p:spTree>
    <p:extLst>
      <p:ext uri="{BB962C8B-B14F-4D97-AF65-F5344CB8AC3E}">
        <p14:creationId xmlns:p14="http://schemas.microsoft.com/office/powerpoint/2010/main" val="392965338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685800" y="5849298"/>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Заголовок 11"/>
          <p:cNvSpPr>
            <a:spLocks noGrp="1"/>
          </p:cNvSpPr>
          <p:nvPr>
            <p:ph type="title"/>
          </p:nvPr>
        </p:nvSpPr>
        <p:spPr>
          <a:xfrm>
            <a:off x="609600" y="5486400"/>
            <a:ext cx="11277600" cy="520700"/>
          </a:xfrm>
        </p:spPr>
        <p:txBody>
          <a:bodyPr anchor="ctr"/>
          <a:lstStyle>
            <a:lvl1pPr algn="l">
              <a:buNone/>
              <a:defRPr sz="2000" b="1"/>
            </a:lvl1pPr>
          </a:lstStyle>
          <a:p>
            <a:r>
              <a:rPr kumimoji="0" lang="ru-RU"/>
              <a:t>Образец заголовка</a:t>
            </a:r>
            <a:endParaRPr kumimoji="0" lang="en-US"/>
          </a:p>
        </p:txBody>
      </p:sp>
      <p:sp>
        <p:nvSpPr>
          <p:cNvPr id="26" name="Текст 25"/>
          <p:cNvSpPr>
            <a:spLocks noGrp="1"/>
          </p:cNvSpPr>
          <p:nvPr>
            <p:ph type="body" idx="2"/>
          </p:nvPr>
        </p:nvSpPr>
        <p:spPr>
          <a:xfrm>
            <a:off x="609603" y="609600"/>
            <a:ext cx="4011084"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a:t>Образец текста</a:t>
            </a:r>
          </a:p>
        </p:txBody>
      </p:sp>
      <p:sp>
        <p:nvSpPr>
          <p:cNvPr id="14" name="Объект 13"/>
          <p:cNvSpPr>
            <a:spLocks noGrp="1"/>
          </p:cNvSpPr>
          <p:nvPr>
            <p:ph sz="half" idx="1"/>
          </p:nvPr>
        </p:nvSpPr>
        <p:spPr>
          <a:xfrm>
            <a:off x="4766733" y="609600"/>
            <a:ext cx="7120467"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25" name="Дата 24"/>
          <p:cNvSpPr>
            <a:spLocks noGrp="1"/>
          </p:cNvSpPr>
          <p:nvPr>
            <p:ph type="dt" sz="half" idx="10"/>
          </p:nvPr>
        </p:nvSpPr>
        <p:spPr/>
        <p:txBody>
          <a:bodyPr/>
          <a:lstStyle/>
          <a:p>
            <a:fld id="{486C34A7-B98C-4423-B656-EE52649DE58F}" type="datetimeFigureOut">
              <a:rPr lang="ru-RU" smtClean="0">
                <a:solidFill>
                  <a:srgbClr val="F0A22E">
                    <a:shade val="75000"/>
                  </a:srgbClr>
                </a:solidFill>
              </a:rPr>
              <a:pPr/>
              <a:t>24.09.2022</a:t>
            </a:fld>
            <a:endParaRPr lang="ru-RU">
              <a:solidFill>
                <a:srgbClr val="F0A22E">
                  <a:shade val="75000"/>
                </a:srgbClr>
              </a:solidFill>
            </a:endParaRPr>
          </a:p>
        </p:txBody>
      </p:sp>
      <p:sp>
        <p:nvSpPr>
          <p:cNvPr id="29" name="Нижний колонтитул 28"/>
          <p:cNvSpPr>
            <a:spLocks noGrp="1"/>
          </p:cNvSpPr>
          <p:nvPr>
            <p:ph type="ftr" sz="quarter" idx="11"/>
          </p:nvPr>
        </p:nvSpPr>
        <p:spPr/>
        <p:txBody>
          <a:bodyPr/>
          <a:lstStyle/>
          <a:p>
            <a:endParaRPr lang="ru-RU">
              <a:solidFill>
                <a:srgbClr val="F0A22E">
                  <a:shade val="75000"/>
                </a:srgbClr>
              </a:solidFill>
            </a:endParaRPr>
          </a:p>
        </p:txBody>
      </p:sp>
      <p:sp>
        <p:nvSpPr>
          <p:cNvPr id="7" name="Номер слайда 6"/>
          <p:cNvSpPr>
            <a:spLocks noGrp="1"/>
          </p:cNvSpPr>
          <p:nvPr>
            <p:ph type="sldNum" sz="quarter" idx="12"/>
          </p:nvPr>
        </p:nvSpPr>
        <p:spPr/>
        <p:txBody>
          <a:bodyPr/>
          <a:lstStyle/>
          <a:p>
            <a:fld id="{83CEC3AD-5C86-4E36-B2C8-93A0D49038E2}"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312541734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4673600" y="616634"/>
            <a:ext cx="67056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a:t>Вставка рисунка</a:t>
            </a:r>
            <a:endParaRPr kumimoji="0" lang="en-US" dirty="0"/>
          </a:p>
        </p:txBody>
      </p:sp>
      <p:sp>
        <p:nvSpPr>
          <p:cNvPr id="7" name="Дата 6"/>
          <p:cNvSpPr>
            <a:spLocks noGrp="1"/>
          </p:cNvSpPr>
          <p:nvPr>
            <p:ph type="dt" sz="half" idx="10"/>
          </p:nvPr>
        </p:nvSpPr>
        <p:spPr/>
        <p:txBody>
          <a:bodyPr/>
          <a:lstStyle/>
          <a:p>
            <a:fld id="{486C34A7-B98C-4423-B656-EE52649DE58F}" type="datetimeFigureOut">
              <a:rPr lang="ru-RU" smtClean="0">
                <a:solidFill>
                  <a:srgbClr val="F0A22E">
                    <a:shade val="75000"/>
                  </a:srgbClr>
                </a:solidFill>
              </a:rPr>
              <a:pPr/>
              <a:t>24.09.2022</a:t>
            </a:fld>
            <a:endParaRPr lang="ru-RU">
              <a:solidFill>
                <a:srgbClr val="F0A22E">
                  <a:shade val="75000"/>
                </a:srgbClr>
              </a:solidFill>
            </a:endParaRPr>
          </a:p>
        </p:txBody>
      </p:sp>
      <p:sp>
        <p:nvSpPr>
          <p:cNvPr id="5" name="Нижний колонтитул 4"/>
          <p:cNvSpPr>
            <a:spLocks noGrp="1"/>
          </p:cNvSpPr>
          <p:nvPr>
            <p:ph type="ftr" sz="quarter" idx="11"/>
          </p:nvPr>
        </p:nvSpPr>
        <p:spPr/>
        <p:txBody>
          <a:bodyPr/>
          <a:lstStyle/>
          <a:p>
            <a:endParaRPr lang="ru-RU">
              <a:solidFill>
                <a:srgbClr val="F0A22E">
                  <a:shade val="75000"/>
                </a:srgbClr>
              </a:solidFill>
            </a:endParaRPr>
          </a:p>
        </p:txBody>
      </p:sp>
      <p:sp>
        <p:nvSpPr>
          <p:cNvPr id="31" name="Номер слайда 30"/>
          <p:cNvSpPr>
            <a:spLocks noGrp="1"/>
          </p:cNvSpPr>
          <p:nvPr>
            <p:ph type="sldNum" sz="quarter" idx="12"/>
          </p:nvPr>
        </p:nvSpPr>
        <p:spPr/>
        <p:txBody>
          <a:bodyPr/>
          <a:lstStyle/>
          <a:p>
            <a:fld id="{83CEC3AD-5C86-4E36-B2C8-93A0D49038E2}" type="slidenum">
              <a:rPr lang="ru-RU" smtClean="0">
                <a:solidFill>
                  <a:srgbClr val="F0A22E">
                    <a:shade val="75000"/>
                  </a:srgbClr>
                </a:solidFill>
              </a:rPr>
              <a:pPr/>
              <a:t>‹#›</a:t>
            </a:fld>
            <a:endParaRPr lang="ru-RU">
              <a:solidFill>
                <a:srgbClr val="F0A22E">
                  <a:shade val="75000"/>
                </a:srgbClr>
              </a:solidFill>
            </a:endParaRPr>
          </a:p>
        </p:txBody>
      </p:sp>
      <p:sp>
        <p:nvSpPr>
          <p:cNvPr id="17" name="Заголовок 16"/>
          <p:cNvSpPr>
            <a:spLocks noGrp="1"/>
          </p:cNvSpPr>
          <p:nvPr>
            <p:ph type="title"/>
          </p:nvPr>
        </p:nvSpPr>
        <p:spPr>
          <a:xfrm>
            <a:off x="508000" y="4993760"/>
            <a:ext cx="7823200" cy="522288"/>
          </a:xfrm>
        </p:spPr>
        <p:txBody>
          <a:bodyPr anchor="ctr"/>
          <a:lstStyle>
            <a:lvl1pPr algn="l">
              <a:buNone/>
              <a:defRPr sz="2000" b="1"/>
            </a:lvl1pPr>
          </a:lstStyle>
          <a:p>
            <a:r>
              <a:rPr kumimoji="0" lang="ru-RU"/>
              <a:t>Образец заголовка</a:t>
            </a:r>
            <a:endParaRPr kumimoji="0" lang="en-US"/>
          </a:p>
        </p:txBody>
      </p:sp>
      <p:sp>
        <p:nvSpPr>
          <p:cNvPr id="26" name="Текст 25"/>
          <p:cNvSpPr>
            <a:spLocks noGrp="1"/>
          </p:cNvSpPr>
          <p:nvPr>
            <p:ph type="body" sz="half" idx="2"/>
          </p:nvPr>
        </p:nvSpPr>
        <p:spPr>
          <a:xfrm>
            <a:off x="508000" y="5533218"/>
            <a:ext cx="78232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a:t>Образец текста</a:t>
            </a:r>
          </a:p>
        </p:txBody>
      </p:sp>
    </p:spTree>
    <p:extLst>
      <p:ext uri="{BB962C8B-B14F-4D97-AF65-F5344CB8AC3E}">
        <p14:creationId xmlns:p14="http://schemas.microsoft.com/office/powerpoint/2010/main" val="14406785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486C34A7-B98C-4423-B656-EE52649DE58F}" type="datetimeFigureOut">
              <a:rPr lang="ru-RU" smtClean="0">
                <a:solidFill>
                  <a:srgbClr val="F0A22E">
                    <a:shade val="75000"/>
                  </a:srgbClr>
                </a:solidFill>
              </a:rPr>
              <a:pPr/>
              <a:t>24.09.2022</a:t>
            </a:fld>
            <a:endParaRPr lang="ru-RU">
              <a:solidFill>
                <a:srgbClr val="F0A22E">
                  <a:shade val="75000"/>
                </a:srgbClr>
              </a:solidFill>
            </a:endParaRPr>
          </a:p>
        </p:txBody>
      </p:sp>
      <p:sp>
        <p:nvSpPr>
          <p:cNvPr id="5" name="Нижний колонтитул 4"/>
          <p:cNvSpPr>
            <a:spLocks noGrp="1"/>
          </p:cNvSpPr>
          <p:nvPr>
            <p:ph type="ftr" sz="quarter" idx="11"/>
          </p:nvPr>
        </p:nvSpPr>
        <p:spPr/>
        <p:txBody>
          <a:bodyPr/>
          <a:lstStyle/>
          <a:p>
            <a:endParaRPr lang="ru-RU">
              <a:solidFill>
                <a:srgbClr val="F0A22E">
                  <a:shade val="75000"/>
                </a:srgbClr>
              </a:solidFill>
            </a:endParaRPr>
          </a:p>
        </p:txBody>
      </p:sp>
      <p:sp>
        <p:nvSpPr>
          <p:cNvPr id="6" name="Номер слайда 5"/>
          <p:cNvSpPr>
            <a:spLocks noGrp="1"/>
          </p:cNvSpPr>
          <p:nvPr>
            <p:ph type="sldNum" sz="quarter" idx="12"/>
          </p:nvPr>
        </p:nvSpPr>
        <p:spPr/>
        <p:txBody>
          <a:bodyPr/>
          <a:lstStyle/>
          <a:p>
            <a:fld id="{83CEC3AD-5C86-4E36-B2C8-93A0D49038E2}"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256030485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9144000" y="549279"/>
            <a:ext cx="2438400" cy="5851525"/>
          </a:xfrm>
        </p:spPr>
        <p:txBody>
          <a:bodyPr vert="eaVert"/>
          <a:lstStyle/>
          <a:p>
            <a:r>
              <a:rPr kumimoji="0" lang="ru-RU"/>
              <a:t>Образец заголовка</a:t>
            </a:r>
            <a:endParaRPr kumimoji="0" lang="en-US"/>
          </a:p>
        </p:txBody>
      </p:sp>
      <p:sp>
        <p:nvSpPr>
          <p:cNvPr id="3" name="Вертикальный текст 2"/>
          <p:cNvSpPr>
            <a:spLocks noGrp="1"/>
          </p:cNvSpPr>
          <p:nvPr>
            <p:ph type="body" orient="vert" idx="1"/>
          </p:nvPr>
        </p:nvSpPr>
        <p:spPr>
          <a:xfrm>
            <a:off x="609600" y="549279"/>
            <a:ext cx="8331200" cy="5851525"/>
          </a:xfrm>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486C34A7-B98C-4423-B656-EE52649DE58F}" type="datetimeFigureOut">
              <a:rPr lang="ru-RU" smtClean="0">
                <a:solidFill>
                  <a:srgbClr val="F0A22E">
                    <a:shade val="75000"/>
                  </a:srgbClr>
                </a:solidFill>
              </a:rPr>
              <a:pPr/>
              <a:t>24.09.2022</a:t>
            </a:fld>
            <a:endParaRPr lang="ru-RU">
              <a:solidFill>
                <a:srgbClr val="F0A22E">
                  <a:shade val="75000"/>
                </a:srgbClr>
              </a:solidFill>
            </a:endParaRPr>
          </a:p>
        </p:txBody>
      </p:sp>
      <p:sp>
        <p:nvSpPr>
          <p:cNvPr id="5" name="Нижний колонтитул 4"/>
          <p:cNvSpPr>
            <a:spLocks noGrp="1"/>
          </p:cNvSpPr>
          <p:nvPr>
            <p:ph type="ftr" sz="quarter" idx="11"/>
          </p:nvPr>
        </p:nvSpPr>
        <p:spPr/>
        <p:txBody>
          <a:bodyPr/>
          <a:lstStyle/>
          <a:p>
            <a:endParaRPr lang="ru-RU">
              <a:solidFill>
                <a:srgbClr val="F0A22E">
                  <a:shade val="75000"/>
                </a:srgbClr>
              </a:solidFill>
            </a:endParaRPr>
          </a:p>
        </p:txBody>
      </p:sp>
      <p:sp>
        <p:nvSpPr>
          <p:cNvPr id="6" name="Номер слайда 5"/>
          <p:cNvSpPr>
            <a:spLocks noGrp="1"/>
          </p:cNvSpPr>
          <p:nvPr>
            <p:ph type="sldNum" sz="quarter" idx="12"/>
          </p:nvPr>
        </p:nvSpPr>
        <p:spPr/>
        <p:txBody>
          <a:bodyPr/>
          <a:lstStyle/>
          <a:p>
            <a:fld id="{83CEC3AD-5C86-4E36-B2C8-93A0D49038E2}"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283046454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2589260" y="2514601"/>
            <a:ext cx="8915399" cy="2262781"/>
          </a:xfrm>
        </p:spPr>
        <p:txBody>
          <a:bodyPr anchor="b">
            <a:normAutofit/>
          </a:bodyPr>
          <a:lstStyle>
            <a:lvl1pPr>
              <a:defRPr sz="5400"/>
            </a:lvl1pPr>
          </a:lstStyle>
          <a:p>
            <a:r>
              <a:rPr lang="ru-RU"/>
              <a:t>Образец заголовка</a:t>
            </a:r>
            <a:endParaRPr lang="en-US" dirty="0"/>
          </a:p>
        </p:txBody>
      </p:sp>
      <p:sp>
        <p:nvSpPr>
          <p:cNvPr id="3" name="Subtitle 2"/>
          <p:cNvSpPr>
            <a:spLocks noGrp="1"/>
          </p:cNvSpPr>
          <p:nvPr>
            <p:ph type="subTitle" idx="1"/>
          </p:nvPr>
        </p:nvSpPr>
        <p:spPr>
          <a:xfrm>
            <a:off x="2589260" y="4777551"/>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5CFB0C8F-D082-44E3-BBA9-D0917F2AB844}" type="datetimeFigureOut">
              <a:rPr lang="ru-RU" smtClean="0">
                <a:solidFill>
                  <a:prstClr val="black">
                    <a:tint val="75000"/>
                  </a:prstClr>
                </a:solidFill>
              </a:rPr>
              <a:pPr/>
              <a:t>24.09.2022</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endParaRPr lang="ru-RU">
              <a:solidFill>
                <a:prstClr val="black">
                  <a:tint val="75000"/>
                </a:prstClr>
              </a:solidFill>
            </a:endParaRPr>
          </a:p>
        </p:txBody>
      </p:sp>
      <p:sp>
        <p:nvSpPr>
          <p:cNvPr id="7" name="Freeform 6"/>
          <p:cNvSpPr/>
          <p:nvPr/>
        </p:nvSpPr>
        <p:spPr bwMode="auto">
          <a:xfrm>
            <a:off x="3" y="4323982"/>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24" y="4529712"/>
            <a:ext cx="779767" cy="365125"/>
          </a:xfrm>
        </p:spPr>
        <p:txBody>
          <a:bodyPr/>
          <a:lstStyle/>
          <a:p>
            <a:fld id="{245FD429-9C54-4F06-862D-D2741D8556DE}" type="slidenum">
              <a:rPr lang="ru-RU" smtClean="0"/>
              <a:pPr/>
              <a:t>‹#›</a:t>
            </a:fld>
            <a:endParaRPr lang="ru-RU"/>
          </a:p>
        </p:txBody>
      </p:sp>
    </p:spTree>
    <p:extLst>
      <p:ext uri="{BB962C8B-B14F-4D97-AF65-F5344CB8AC3E}">
        <p14:creationId xmlns:p14="http://schemas.microsoft.com/office/powerpoint/2010/main" val="225751728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2592944" y="624110"/>
            <a:ext cx="8911687" cy="1280890"/>
          </a:xfrm>
        </p:spPr>
        <p:txBody>
          <a:bodyPr/>
          <a:lstStyle/>
          <a:p>
            <a:r>
              <a:rPr lang="ru-RU"/>
              <a:t>Образец заголовка</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5CFB0C8F-D082-44E3-BBA9-D0917F2AB844}" type="datetimeFigureOut">
              <a:rPr lang="ru-RU" smtClean="0">
                <a:solidFill>
                  <a:prstClr val="black">
                    <a:tint val="75000"/>
                  </a:prstClr>
                </a:solidFill>
              </a:rPr>
              <a:pPr/>
              <a:t>24.09.2022</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endParaRPr lang="ru-RU">
              <a:solidFill>
                <a:prstClr val="black">
                  <a:tint val="75000"/>
                </a:prstClr>
              </a:solidFill>
            </a:endParaRPr>
          </a:p>
        </p:txBody>
      </p:sp>
      <p:sp>
        <p:nvSpPr>
          <p:cNvPr id="8" name="Freeform 11"/>
          <p:cNvSpPr/>
          <p:nvPr/>
        </p:nvSpPr>
        <p:spPr bwMode="auto">
          <a:xfrm flipV="1">
            <a:off x="-4188" y="714379"/>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245FD429-9C54-4F06-862D-D2741D8556DE}" type="slidenum">
              <a:rPr lang="ru-RU" smtClean="0"/>
              <a:pPr/>
              <a:t>‹#›</a:t>
            </a:fld>
            <a:endParaRPr lang="ru-RU"/>
          </a:p>
        </p:txBody>
      </p:sp>
    </p:spTree>
    <p:extLst>
      <p:ext uri="{BB962C8B-B14F-4D97-AF65-F5344CB8AC3E}">
        <p14:creationId xmlns:p14="http://schemas.microsoft.com/office/powerpoint/2010/main" val="27530704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2589260" y="2058750"/>
            <a:ext cx="8915399" cy="1468800"/>
          </a:xfrm>
        </p:spPr>
        <p:txBody>
          <a:bodyPr anchor="b"/>
          <a:lstStyle>
            <a:lvl1pPr algn="l">
              <a:defRPr sz="4000" b="0" cap="none"/>
            </a:lvl1pPr>
          </a:lstStyle>
          <a:p>
            <a:r>
              <a:rPr lang="ru-RU"/>
              <a:t>Образец заголовка</a:t>
            </a:r>
            <a:endParaRPr lang="en-US" dirty="0"/>
          </a:p>
        </p:txBody>
      </p:sp>
      <p:sp>
        <p:nvSpPr>
          <p:cNvPr id="3" name="Text Placeholder 2"/>
          <p:cNvSpPr>
            <a:spLocks noGrp="1"/>
          </p:cNvSpPr>
          <p:nvPr>
            <p:ph type="body" idx="1"/>
          </p:nvPr>
        </p:nvSpPr>
        <p:spPr>
          <a:xfrm>
            <a:off x="2589260"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5CFB0C8F-D082-44E3-BBA9-D0917F2AB844}" type="datetimeFigureOut">
              <a:rPr lang="ru-RU" smtClean="0">
                <a:solidFill>
                  <a:prstClr val="black">
                    <a:tint val="75000"/>
                  </a:prstClr>
                </a:solidFill>
              </a:rPr>
              <a:pPr/>
              <a:t>24.09.2022</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endParaRPr lang="ru-RU">
              <a:solidFill>
                <a:prstClr val="black">
                  <a:tint val="75000"/>
                </a:prstClr>
              </a:solidFill>
            </a:endParaRPr>
          </a:p>
        </p:txBody>
      </p:sp>
      <p:sp>
        <p:nvSpPr>
          <p:cNvPr id="9" name="Freeform 11"/>
          <p:cNvSpPr/>
          <p:nvPr/>
        </p:nvSpPr>
        <p:spPr bwMode="auto">
          <a:xfrm flipV="1">
            <a:off x="-4188" y="3178178"/>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24" y="3244311"/>
            <a:ext cx="779767" cy="365125"/>
          </a:xfrm>
        </p:spPr>
        <p:txBody>
          <a:bodyPr/>
          <a:lstStyle/>
          <a:p>
            <a:fld id="{245FD429-9C54-4F06-862D-D2741D8556DE}" type="slidenum">
              <a:rPr lang="ru-RU" smtClean="0"/>
              <a:pPr/>
              <a:t>‹#›</a:t>
            </a:fld>
            <a:endParaRPr lang="ru-RU"/>
          </a:p>
        </p:txBody>
      </p:sp>
    </p:spTree>
    <p:extLst>
      <p:ext uri="{BB962C8B-B14F-4D97-AF65-F5344CB8AC3E}">
        <p14:creationId xmlns:p14="http://schemas.microsoft.com/office/powerpoint/2010/main" val="221673724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5CFB0C8F-D082-44E3-BBA9-D0917F2AB844}" type="datetimeFigureOut">
              <a:rPr lang="ru-RU" smtClean="0">
                <a:solidFill>
                  <a:prstClr val="black">
                    <a:tint val="75000"/>
                  </a:prstClr>
                </a:solidFill>
              </a:rPr>
              <a:pPr/>
              <a:t>24.09.2022</a:t>
            </a:fld>
            <a:endParaRPr lang="ru-RU">
              <a:solidFill>
                <a:prstClr val="black">
                  <a:tint val="75000"/>
                </a:prstClr>
              </a:solidFill>
            </a:endParaRPr>
          </a:p>
        </p:txBody>
      </p:sp>
      <p:sp>
        <p:nvSpPr>
          <p:cNvPr id="6" name="Footer Placeholder 5"/>
          <p:cNvSpPr>
            <a:spLocks noGrp="1"/>
          </p:cNvSpPr>
          <p:nvPr>
            <p:ph type="ftr" sz="quarter" idx="11"/>
          </p:nvPr>
        </p:nvSpPr>
        <p:spPr/>
        <p:txBody>
          <a:bodyPr/>
          <a:lstStyle/>
          <a:p>
            <a:endParaRPr lang="ru-RU">
              <a:solidFill>
                <a:prstClr val="black">
                  <a:tint val="75000"/>
                </a:prstClr>
              </a:solidFill>
            </a:endParaRPr>
          </a:p>
        </p:txBody>
      </p:sp>
      <p:sp>
        <p:nvSpPr>
          <p:cNvPr id="10" name="Freeform 11"/>
          <p:cNvSpPr/>
          <p:nvPr/>
        </p:nvSpPr>
        <p:spPr bwMode="auto">
          <a:xfrm flipV="1">
            <a:off x="-4188" y="714379"/>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24" y="787785"/>
            <a:ext cx="779767" cy="365125"/>
          </a:xfrm>
        </p:spPr>
        <p:txBody>
          <a:bodyPr/>
          <a:lstStyle/>
          <a:p>
            <a:fld id="{245FD429-9C54-4F06-862D-D2741D8556DE}" type="slidenum">
              <a:rPr lang="ru-RU" smtClean="0"/>
              <a:pPr/>
              <a:t>‹#›</a:t>
            </a:fld>
            <a:endParaRPr lang="ru-RU"/>
          </a:p>
        </p:txBody>
      </p:sp>
    </p:spTree>
    <p:extLst>
      <p:ext uri="{BB962C8B-B14F-4D97-AF65-F5344CB8AC3E}">
        <p14:creationId xmlns:p14="http://schemas.microsoft.com/office/powerpoint/2010/main" val="310732711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a:t>Образец заголовка</a:t>
            </a:r>
            <a:endParaRPr lang="en-US" dirty="0"/>
          </a:p>
        </p:txBody>
      </p:sp>
      <p:sp>
        <p:nvSpPr>
          <p:cNvPr id="3" name="Text Placeholder 2"/>
          <p:cNvSpPr>
            <a:spLocks noGrp="1"/>
          </p:cNvSpPr>
          <p:nvPr>
            <p:ph type="body" idx="1"/>
          </p:nvPr>
        </p:nvSpPr>
        <p:spPr>
          <a:xfrm>
            <a:off x="2939375"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7506744"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7166957" y="2545738"/>
            <a:ext cx="4338675" cy="3354060"/>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5CFB0C8F-D082-44E3-BBA9-D0917F2AB844}" type="datetimeFigureOut">
              <a:rPr lang="ru-RU" smtClean="0">
                <a:solidFill>
                  <a:prstClr val="black">
                    <a:tint val="75000"/>
                  </a:prstClr>
                </a:solidFill>
              </a:rPr>
              <a:pPr/>
              <a:t>24.09.2022</a:t>
            </a:fld>
            <a:endParaRPr lang="ru-RU">
              <a:solidFill>
                <a:prstClr val="black">
                  <a:tint val="75000"/>
                </a:prstClr>
              </a:solidFill>
            </a:endParaRPr>
          </a:p>
        </p:txBody>
      </p:sp>
      <p:sp>
        <p:nvSpPr>
          <p:cNvPr id="8" name="Footer Placeholder 7"/>
          <p:cNvSpPr>
            <a:spLocks noGrp="1"/>
          </p:cNvSpPr>
          <p:nvPr>
            <p:ph type="ftr" sz="quarter" idx="11"/>
          </p:nvPr>
        </p:nvSpPr>
        <p:spPr/>
        <p:txBody>
          <a:bodyPr/>
          <a:lstStyle/>
          <a:p>
            <a:endParaRPr lang="ru-RU">
              <a:solidFill>
                <a:prstClr val="black">
                  <a:tint val="75000"/>
                </a:prstClr>
              </a:solidFill>
            </a:endParaRPr>
          </a:p>
        </p:txBody>
      </p:sp>
      <p:sp>
        <p:nvSpPr>
          <p:cNvPr id="12" name="Freeform 11"/>
          <p:cNvSpPr/>
          <p:nvPr/>
        </p:nvSpPr>
        <p:spPr bwMode="auto">
          <a:xfrm flipV="1">
            <a:off x="-4188" y="714379"/>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24" y="787785"/>
            <a:ext cx="779767" cy="365125"/>
          </a:xfrm>
        </p:spPr>
        <p:txBody>
          <a:bodyPr/>
          <a:lstStyle/>
          <a:p>
            <a:fld id="{245FD429-9C54-4F06-862D-D2741D8556DE}" type="slidenum">
              <a:rPr lang="ru-RU" smtClean="0"/>
              <a:pPr/>
              <a:t>‹#›</a:t>
            </a:fld>
            <a:endParaRPr lang="ru-RU"/>
          </a:p>
        </p:txBody>
      </p:sp>
    </p:spTree>
    <p:extLst>
      <p:ext uri="{BB962C8B-B14F-4D97-AF65-F5344CB8AC3E}">
        <p14:creationId xmlns:p14="http://schemas.microsoft.com/office/powerpoint/2010/main" val="262501334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5CFB0C8F-D082-44E3-BBA9-D0917F2AB844}" type="datetimeFigureOut">
              <a:rPr lang="ru-RU" smtClean="0">
                <a:solidFill>
                  <a:prstClr val="black">
                    <a:tint val="75000"/>
                  </a:prstClr>
                </a:solidFill>
              </a:rPr>
              <a:pPr/>
              <a:t>24.09.2022</a:t>
            </a:fld>
            <a:endParaRPr lang="ru-RU">
              <a:solidFill>
                <a:prstClr val="black">
                  <a:tint val="75000"/>
                </a:prstClr>
              </a:solidFill>
            </a:endParaRPr>
          </a:p>
        </p:txBody>
      </p:sp>
      <p:sp>
        <p:nvSpPr>
          <p:cNvPr id="4" name="Footer Placeholder 3"/>
          <p:cNvSpPr>
            <a:spLocks noGrp="1"/>
          </p:cNvSpPr>
          <p:nvPr>
            <p:ph type="ftr" sz="quarter" idx="11"/>
          </p:nvPr>
        </p:nvSpPr>
        <p:spPr/>
        <p:txBody>
          <a:bodyPr/>
          <a:lstStyle/>
          <a:p>
            <a:endParaRPr lang="ru-RU">
              <a:solidFill>
                <a:prstClr val="black">
                  <a:tint val="75000"/>
                </a:prstClr>
              </a:solidFill>
            </a:endParaRPr>
          </a:p>
        </p:txBody>
      </p:sp>
      <p:sp>
        <p:nvSpPr>
          <p:cNvPr id="7" name="Freeform 11"/>
          <p:cNvSpPr/>
          <p:nvPr/>
        </p:nvSpPr>
        <p:spPr bwMode="auto">
          <a:xfrm flipV="1">
            <a:off x="-4188" y="714379"/>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245FD429-9C54-4F06-862D-D2741D8556DE}" type="slidenum">
              <a:rPr lang="ru-RU" smtClean="0"/>
              <a:pPr/>
              <a:t>‹#›</a:t>
            </a:fld>
            <a:endParaRPr lang="ru-RU"/>
          </a:p>
        </p:txBody>
      </p:sp>
    </p:spTree>
    <p:extLst>
      <p:ext uri="{BB962C8B-B14F-4D97-AF65-F5344CB8AC3E}">
        <p14:creationId xmlns:p14="http://schemas.microsoft.com/office/powerpoint/2010/main" val="6433911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A3703D0D-3BEC-4421-AE34-80EE3DC2AA33}" type="datetimeFigureOut">
              <a:rPr lang="ru-RU" smtClean="0"/>
              <a:pPr/>
              <a:t>24.09.2022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9715A63-403A-4E89-B66D-09F08FEB64AF}" type="slidenum">
              <a:rPr lang="ru-RU" smtClean="0"/>
              <a:pPr/>
              <a:t>‹#›</a:t>
            </a:fld>
            <a:endParaRPr lang="ru-RU"/>
          </a:p>
        </p:txBody>
      </p:sp>
    </p:spTree>
    <p:extLst>
      <p:ext uri="{BB962C8B-B14F-4D97-AF65-F5344CB8AC3E}">
        <p14:creationId xmlns:p14="http://schemas.microsoft.com/office/powerpoint/2010/main" val="216706682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CFB0C8F-D082-44E3-BBA9-D0917F2AB844}" type="datetimeFigureOut">
              <a:rPr lang="ru-RU" smtClean="0">
                <a:solidFill>
                  <a:prstClr val="black">
                    <a:tint val="75000"/>
                  </a:prstClr>
                </a:solidFill>
              </a:rPr>
              <a:pPr/>
              <a:t>24.09.2022</a:t>
            </a:fld>
            <a:endParaRPr lang="ru-RU">
              <a:solidFill>
                <a:prstClr val="black">
                  <a:tint val="75000"/>
                </a:prstClr>
              </a:solidFill>
            </a:endParaRPr>
          </a:p>
        </p:txBody>
      </p:sp>
      <p:sp>
        <p:nvSpPr>
          <p:cNvPr id="3" name="Footer Placeholder 2"/>
          <p:cNvSpPr>
            <a:spLocks noGrp="1"/>
          </p:cNvSpPr>
          <p:nvPr>
            <p:ph type="ftr" sz="quarter" idx="11"/>
          </p:nvPr>
        </p:nvSpPr>
        <p:spPr/>
        <p:txBody>
          <a:bodyPr/>
          <a:lstStyle/>
          <a:p>
            <a:endParaRPr lang="ru-RU">
              <a:solidFill>
                <a:prstClr val="black">
                  <a:tint val="75000"/>
                </a:prstClr>
              </a:solidFill>
            </a:endParaRPr>
          </a:p>
        </p:txBody>
      </p:sp>
      <p:sp>
        <p:nvSpPr>
          <p:cNvPr id="6" name="Freeform 11"/>
          <p:cNvSpPr/>
          <p:nvPr/>
        </p:nvSpPr>
        <p:spPr bwMode="auto">
          <a:xfrm flipV="1">
            <a:off x="-4188" y="714379"/>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245FD429-9C54-4F06-862D-D2741D8556DE}" type="slidenum">
              <a:rPr lang="ru-RU" smtClean="0"/>
              <a:pPr/>
              <a:t>‹#›</a:t>
            </a:fld>
            <a:endParaRPr lang="ru-RU"/>
          </a:p>
        </p:txBody>
      </p:sp>
    </p:spTree>
    <p:extLst>
      <p:ext uri="{BB962C8B-B14F-4D97-AF65-F5344CB8AC3E}">
        <p14:creationId xmlns:p14="http://schemas.microsoft.com/office/powerpoint/2010/main" val="207689572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327" y="446088"/>
            <a:ext cx="3505199" cy="976312"/>
          </a:xfrm>
        </p:spPr>
        <p:txBody>
          <a:bodyPr anchor="b"/>
          <a:lstStyle>
            <a:lvl1pPr algn="l">
              <a:defRPr sz="2000" b="0"/>
            </a:lvl1pPr>
          </a:lstStyle>
          <a:p>
            <a:r>
              <a:rPr lang="ru-RU"/>
              <a:t>Образец заголовка</a:t>
            </a:r>
            <a:endParaRPr lang="en-US" dirty="0"/>
          </a:p>
        </p:txBody>
      </p:sp>
      <p:sp>
        <p:nvSpPr>
          <p:cNvPr id="3" name="Content Placeholder 2"/>
          <p:cNvSpPr>
            <a:spLocks noGrp="1"/>
          </p:cNvSpPr>
          <p:nvPr>
            <p:ph idx="1"/>
          </p:nvPr>
        </p:nvSpPr>
        <p:spPr>
          <a:xfrm>
            <a:off x="6323012" y="446260"/>
            <a:ext cx="5181600" cy="5414963"/>
          </a:xfrm>
        </p:spPr>
        <p:txBody>
          <a:bodyPr anchor="ct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2589327"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5CFB0C8F-D082-44E3-BBA9-D0917F2AB844}" type="datetimeFigureOut">
              <a:rPr lang="ru-RU" smtClean="0">
                <a:solidFill>
                  <a:prstClr val="black">
                    <a:tint val="75000"/>
                  </a:prstClr>
                </a:solidFill>
              </a:rPr>
              <a:pPr/>
              <a:t>24.09.2022</a:t>
            </a:fld>
            <a:endParaRPr lang="ru-RU">
              <a:solidFill>
                <a:prstClr val="black">
                  <a:tint val="75000"/>
                </a:prstClr>
              </a:solidFill>
            </a:endParaRPr>
          </a:p>
        </p:txBody>
      </p:sp>
      <p:sp>
        <p:nvSpPr>
          <p:cNvPr id="6" name="Footer Placeholder 5"/>
          <p:cNvSpPr>
            <a:spLocks noGrp="1"/>
          </p:cNvSpPr>
          <p:nvPr>
            <p:ph type="ftr" sz="quarter" idx="11"/>
          </p:nvPr>
        </p:nvSpPr>
        <p:spPr/>
        <p:txBody>
          <a:bodyPr/>
          <a:lstStyle/>
          <a:p>
            <a:endParaRPr lang="ru-RU">
              <a:solidFill>
                <a:prstClr val="black">
                  <a:tint val="75000"/>
                </a:prstClr>
              </a:solidFill>
            </a:endParaRPr>
          </a:p>
        </p:txBody>
      </p:sp>
      <p:sp>
        <p:nvSpPr>
          <p:cNvPr id="9" name="Freeform 11"/>
          <p:cNvSpPr/>
          <p:nvPr/>
        </p:nvSpPr>
        <p:spPr bwMode="auto">
          <a:xfrm flipV="1">
            <a:off x="-4188" y="714379"/>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245FD429-9C54-4F06-862D-D2741D8556DE}" type="slidenum">
              <a:rPr lang="ru-RU" smtClean="0"/>
              <a:pPr/>
              <a:t>‹#›</a:t>
            </a:fld>
            <a:endParaRPr lang="ru-RU"/>
          </a:p>
        </p:txBody>
      </p:sp>
    </p:spTree>
    <p:extLst>
      <p:ext uri="{BB962C8B-B14F-4D97-AF65-F5344CB8AC3E}">
        <p14:creationId xmlns:p14="http://schemas.microsoft.com/office/powerpoint/2010/main" val="37990379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5CFB0C8F-D082-44E3-BBA9-D0917F2AB844}" type="datetimeFigureOut">
              <a:rPr lang="ru-RU" smtClean="0">
                <a:solidFill>
                  <a:prstClr val="black">
                    <a:tint val="75000"/>
                  </a:prstClr>
                </a:solidFill>
              </a:rPr>
              <a:pPr/>
              <a:t>24.09.2022</a:t>
            </a:fld>
            <a:endParaRPr lang="ru-RU">
              <a:solidFill>
                <a:prstClr val="black">
                  <a:tint val="75000"/>
                </a:prstClr>
              </a:solidFill>
            </a:endParaRPr>
          </a:p>
        </p:txBody>
      </p:sp>
      <p:sp>
        <p:nvSpPr>
          <p:cNvPr id="6" name="Footer Placeholder 5"/>
          <p:cNvSpPr>
            <a:spLocks noGrp="1"/>
          </p:cNvSpPr>
          <p:nvPr>
            <p:ph type="ftr" sz="quarter" idx="11"/>
          </p:nvPr>
        </p:nvSpPr>
        <p:spPr/>
        <p:txBody>
          <a:bodyPr/>
          <a:lstStyle/>
          <a:p>
            <a:endParaRPr lang="ru-RU">
              <a:solidFill>
                <a:prstClr val="black">
                  <a:tint val="75000"/>
                </a:prstClr>
              </a:solidFill>
            </a:endParaRPr>
          </a:p>
        </p:txBody>
      </p:sp>
      <p:sp>
        <p:nvSpPr>
          <p:cNvPr id="9" name="Freeform 11"/>
          <p:cNvSpPr/>
          <p:nvPr/>
        </p:nvSpPr>
        <p:spPr bwMode="auto">
          <a:xfrm flipV="1">
            <a:off x="-4188" y="4911897"/>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24" y="4983259"/>
            <a:ext cx="779767" cy="365125"/>
          </a:xfrm>
        </p:spPr>
        <p:txBody>
          <a:bodyPr/>
          <a:lstStyle/>
          <a:p>
            <a:fld id="{245FD429-9C54-4F06-862D-D2741D8556DE}" type="slidenum">
              <a:rPr lang="ru-RU" smtClean="0"/>
              <a:pPr/>
              <a:t>‹#›</a:t>
            </a:fld>
            <a:endParaRPr lang="ru-RU"/>
          </a:p>
        </p:txBody>
      </p:sp>
    </p:spTree>
    <p:extLst>
      <p:ext uri="{BB962C8B-B14F-4D97-AF65-F5344CB8AC3E}">
        <p14:creationId xmlns:p14="http://schemas.microsoft.com/office/powerpoint/2010/main" val="184008023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2589260" y="609600"/>
            <a:ext cx="8915399" cy="3117040"/>
          </a:xfrm>
        </p:spPr>
        <p:txBody>
          <a:bodyPr anchor="ctr">
            <a:normAutofit/>
          </a:bodyPr>
          <a:lstStyle>
            <a:lvl1pPr algn="l">
              <a:defRPr sz="4800" b="0" cap="none"/>
            </a:lvl1pPr>
          </a:lstStyle>
          <a:p>
            <a:r>
              <a:rPr lang="ru-RU"/>
              <a:t>Образец заголовка</a:t>
            </a:r>
            <a:endParaRPr lang="en-US" dirty="0"/>
          </a:p>
        </p:txBody>
      </p:sp>
      <p:sp>
        <p:nvSpPr>
          <p:cNvPr id="3" name="Text Placeholder 2"/>
          <p:cNvSpPr>
            <a:spLocks noGrp="1"/>
          </p:cNvSpPr>
          <p:nvPr>
            <p:ph type="body" idx="1"/>
          </p:nvPr>
        </p:nvSpPr>
        <p:spPr>
          <a:xfrm>
            <a:off x="2589260"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5CFB0C8F-D082-44E3-BBA9-D0917F2AB844}" type="datetimeFigureOut">
              <a:rPr lang="ru-RU" smtClean="0">
                <a:solidFill>
                  <a:prstClr val="black">
                    <a:tint val="75000"/>
                  </a:prstClr>
                </a:solidFill>
              </a:rPr>
              <a:pPr/>
              <a:t>24.09.2022</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endParaRPr lang="ru-RU">
              <a:solidFill>
                <a:prstClr val="black">
                  <a:tint val="75000"/>
                </a:prstClr>
              </a:solidFill>
            </a:endParaRPr>
          </a:p>
        </p:txBody>
      </p:sp>
      <p:sp>
        <p:nvSpPr>
          <p:cNvPr id="9" name="Freeform 11"/>
          <p:cNvSpPr/>
          <p:nvPr/>
        </p:nvSpPr>
        <p:spPr bwMode="auto">
          <a:xfrm flipV="1">
            <a:off x="-4188" y="3178178"/>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24" y="3244311"/>
            <a:ext cx="779767" cy="365125"/>
          </a:xfrm>
        </p:spPr>
        <p:txBody>
          <a:bodyPr/>
          <a:lstStyle/>
          <a:p>
            <a:fld id="{245FD429-9C54-4F06-862D-D2741D8556DE}" type="slidenum">
              <a:rPr lang="ru-RU" smtClean="0"/>
              <a:pPr/>
              <a:t>‹#›</a:t>
            </a:fld>
            <a:endParaRPr lang="ru-RU"/>
          </a:p>
        </p:txBody>
      </p:sp>
    </p:spTree>
    <p:extLst>
      <p:ext uri="{BB962C8B-B14F-4D97-AF65-F5344CB8AC3E}">
        <p14:creationId xmlns:p14="http://schemas.microsoft.com/office/powerpoint/2010/main" val="77114947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849996" y="609600"/>
            <a:ext cx="8393927" cy="2895600"/>
          </a:xfrm>
        </p:spPr>
        <p:txBody>
          <a:bodyPr anchor="ctr">
            <a:normAutofit/>
          </a:bodyPr>
          <a:lstStyle>
            <a:lvl1pPr algn="l">
              <a:defRPr sz="4800" b="0" cap="none"/>
            </a:lvl1pPr>
          </a:lstStyle>
          <a:p>
            <a:r>
              <a:rPr lang="ru-RU"/>
              <a:t>Образец заголовка</a:t>
            </a:r>
            <a:endParaRPr lang="en-US" dirty="0"/>
          </a:p>
        </p:txBody>
      </p:sp>
      <p:sp>
        <p:nvSpPr>
          <p:cNvPr id="13" name="Text Placeholder 9"/>
          <p:cNvSpPr>
            <a:spLocks noGrp="1"/>
          </p:cNvSpPr>
          <p:nvPr>
            <p:ph type="body" sz="quarter" idx="13"/>
          </p:nvPr>
        </p:nvSpPr>
        <p:spPr>
          <a:xfrm>
            <a:off x="3275013" y="3505200"/>
            <a:ext cx="7536555"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2589260"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5CFB0C8F-D082-44E3-BBA9-D0917F2AB844}" type="datetimeFigureOut">
              <a:rPr lang="ru-RU" smtClean="0">
                <a:solidFill>
                  <a:prstClr val="black">
                    <a:tint val="75000"/>
                  </a:prstClr>
                </a:solidFill>
              </a:rPr>
              <a:pPr/>
              <a:t>24.09.2022</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endParaRPr lang="ru-RU">
              <a:solidFill>
                <a:prstClr val="black">
                  <a:tint val="75000"/>
                </a:prstClr>
              </a:solidFill>
            </a:endParaRPr>
          </a:p>
        </p:txBody>
      </p:sp>
      <p:sp>
        <p:nvSpPr>
          <p:cNvPr id="11" name="Freeform 11"/>
          <p:cNvSpPr/>
          <p:nvPr/>
        </p:nvSpPr>
        <p:spPr bwMode="auto">
          <a:xfrm flipV="1">
            <a:off x="-4188" y="3178178"/>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24" y="3244311"/>
            <a:ext cx="779767" cy="365125"/>
          </a:xfrm>
        </p:spPr>
        <p:txBody>
          <a:bodyPr/>
          <a:lstStyle/>
          <a:p>
            <a:fld id="{245FD429-9C54-4F06-862D-D2741D8556DE}" type="slidenum">
              <a:rPr lang="ru-RU" smtClean="0"/>
              <a:pPr/>
              <a:t>‹#›</a:t>
            </a:fld>
            <a:endParaRPr lang="ru-RU"/>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r>
              <a:rPr lang="en-US" sz="8000" dirty="0">
                <a:ln w="3175" cmpd="sng">
                  <a:noFill/>
                </a:ln>
                <a:solidFill>
                  <a:srgbClr val="A53010"/>
                </a:solidFill>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r>
              <a:rPr lang="en-US" sz="8000" dirty="0">
                <a:ln w="3175" cmpd="sng">
                  <a:noFill/>
                </a:ln>
                <a:solidFill>
                  <a:srgbClr val="A53010"/>
                </a:solidFill>
                <a:latin typeface="Arial"/>
              </a:rPr>
              <a:t>”</a:t>
            </a:r>
          </a:p>
        </p:txBody>
      </p:sp>
    </p:spTree>
    <p:extLst>
      <p:ext uri="{BB962C8B-B14F-4D97-AF65-F5344CB8AC3E}">
        <p14:creationId xmlns:p14="http://schemas.microsoft.com/office/powerpoint/2010/main" val="327732322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3"/>
            <a:ext cx="8915400" cy="2724845"/>
          </a:xfrm>
        </p:spPr>
        <p:txBody>
          <a:bodyPr anchor="b">
            <a:normAutofit/>
          </a:bodyPr>
          <a:lstStyle>
            <a:lvl1pPr algn="l">
              <a:defRPr sz="4800" b="0"/>
            </a:lvl1pPr>
          </a:lstStyle>
          <a:p>
            <a:r>
              <a:rPr lang="ru-RU"/>
              <a:t>Образец заголовка</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a:t>Образец текста</a:t>
            </a:r>
          </a:p>
        </p:txBody>
      </p:sp>
      <p:sp>
        <p:nvSpPr>
          <p:cNvPr id="5" name="Date Placeholder 4"/>
          <p:cNvSpPr>
            <a:spLocks noGrp="1"/>
          </p:cNvSpPr>
          <p:nvPr>
            <p:ph type="dt" sz="half" idx="10"/>
          </p:nvPr>
        </p:nvSpPr>
        <p:spPr/>
        <p:txBody>
          <a:bodyPr/>
          <a:lstStyle/>
          <a:p>
            <a:fld id="{5CFB0C8F-D082-44E3-BBA9-D0917F2AB844}" type="datetimeFigureOut">
              <a:rPr lang="ru-RU" smtClean="0">
                <a:solidFill>
                  <a:prstClr val="black">
                    <a:tint val="75000"/>
                  </a:prstClr>
                </a:solidFill>
              </a:rPr>
              <a:pPr/>
              <a:t>24.09.2022</a:t>
            </a:fld>
            <a:endParaRPr lang="ru-RU">
              <a:solidFill>
                <a:prstClr val="black">
                  <a:tint val="75000"/>
                </a:prstClr>
              </a:solidFill>
            </a:endParaRPr>
          </a:p>
        </p:txBody>
      </p:sp>
      <p:sp>
        <p:nvSpPr>
          <p:cNvPr id="6" name="Footer Placeholder 5"/>
          <p:cNvSpPr>
            <a:spLocks noGrp="1"/>
          </p:cNvSpPr>
          <p:nvPr>
            <p:ph type="ftr" sz="quarter" idx="11"/>
          </p:nvPr>
        </p:nvSpPr>
        <p:spPr/>
        <p:txBody>
          <a:bodyPr/>
          <a:lstStyle/>
          <a:p>
            <a:endParaRPr lang="ru-RU">
              <a:solidFill>
                <a:prstClr val="black">
                  <a:tint val="75000"/>
                </a:prstClr>
              </a:solidFill>
            </a:endParaRPr>
          </a:p>
        </p:txBody>
      </p:sp>
      <p:sp>
        <p:nvSpPr>
          <p:cNvPr id="9" name="Freeform 11"/>
          <p:cNvSpPr/>
          <p:nvPr/>
        </p:nvSpPr>
        <p:spPr bwMode="auto">
          <a:xfrm flipV="1">
            <a:off x="-4188" y="4911897"/>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24" y="4983259"/>
            <a:ext cx="779767" cy="365125"/>
          </a:xfrm>
        </p:spPr>
        <p:txBody>
          <a:bodyPr/>
          <a:lstStyle/>
          <a:p>
            <a:fld id="{245FD429-9C54-4F06-862D-D2741D8556DE}" type="slidenum">
              <a:rPr lang="ru-RU" smtClean="0"/>
              <a:pPr/>
              <a:t>‹#›</a:t>
            </a:fld>
            <a:endParaRPr lang="ru-RU"/>
          </a:p>
        </p:txBody>
      </p:sp>
    </p:spTree>
    <p:extLst>
      <p:ext uri="{BB962C8B-B14F-4D97-AF65-F5344CB8AC3E}">
        <p14:creationId xmlns:p14="http://schemas.microsoft.com/office/powerpoint/2010/main" val="370126691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2" name="Title 1"/>
          <p:cNvSpPr>
            <a:spLocks noGrp="1"/>
          </p:cNvSpPr>
          <p:nvPr>
            <p:ph type="title"/>
          </p:nvPr>
        </p:nvSpPr>
        <p:spPr>
          <a:xfrm>
            <a:off x="2849996" y="609600"/>
            <a:ext cx="8393927" cy="2895600"/>
          </a:xfrm>
        </p:spPr>
        <p:txBody>
          <a:bodyPr anchor="ctr">
            <a:normAutofit/>
          </a:bodyPr>
          <a:lstStyle>
            <a:lvl1pPr algn="l">
              <a:defRPr sz="4800" b="0" cap="none"/>
            </a:lvl1pPr>
          </a:lstStyle>
          <a:p>
            <a:r>
              <a:rPr lang="ru-RU"/>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a:t>Образец текста</a:t>
            </a:r>
          </a:p>
        </p:txBody>
      </p:sp>
      <p:sp>
        <p:nvSpPr>
          <p:cNvPr id="5" name="Date Placeholder 4"/>
          <p:cNvSpPr>
            <a:spLocks noGrp="1"/>
          </p:cNvSpPr>
          <p:nvPr>
            <p:ph type="dt" sz="half" idx="10"/>
          </p:nvPr>
        </p:nvSpPr>
        <p:spPr/>
        <p:txBody>
          <a:bodyPr/>
          <a:lstStyle/>
          <a:p>
            <a:fld id="{5CFB0C8F-D082-44E3-BBA9-D0917F2AB844}" type="datetimeFigureOut">
              <a:rPr lang="ru-RU" smtClean="0">
                <a:solidFill>
                  <a:prstClr val="black">
                    <a:tint val="75000"/>
                  </a:prstClr>
                </a:solidFill>
              </a:rPr>
              <a:pPr/>
              <a:t>24.09.2022</a:t>
            </a:fld>
            <a:endParaRPr lang="ru-RU">
              <a:solidFill>
                <a:prstClr val="black">
                  <a:tint val="75000"/>
                </a:prstClr>
              </a:solidFill>
            </a:endParaRPr>
          </a:p>
        </p:txBody>
      </p:sp>
      <p:sp>
        <p:nvSpPr>
          <p:cNvPr id="6" name="Footer Placeholder 5"/>
          <p:cNvSpPr>
            <a:spLocks noGrp="1"/>
          </p:cNvSpPr>
          <p:nvPr>
            <p:ph type="ftr" sz="quarter" idx="11"/>
          </p:nvPr>
        </p:nvSpPr>
        <p:spPr/>
        <p:txBody>
          <a:bodyPr/>
          <a:lstStyle/>
          <a:p>
            <a:endParaRPr lang="ru-RU">
              <a:solidFill>
                <a:prstClr val="black">
                  <a:tint val="75000"/>
                </a:prstClr>
              </a:solidFill>
            </a:endParaRPr>
          </a:p>
        </p:txBody>
      </p:sp>
      <p:sp>
        <p:nvSpPr>
          <p:cNvPr id="11" name="Freeform 11"/>
          <p:cNvSpPr/>
          <p:nvPr/>
        </p:nvSpPr>
        <p:spPr bwMode="auto">
          <a:xfrm flipV="1">
            <a:off x="-4188" y="4911897"/>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24" y="4983259"/>
            <a:ext cx="779767" cy="365125"/>
          </a:xfrm>
        </p:spPr>
        <p:txBody>
          <a:bodyPr/>
          <a:lstStyle/>
          <a:p>
            <a:fld id="{245FD429-9C54-4F06-862D-D2741D8556DE}" type="slidenum">
              <a:rPr lang="ru-RU" smtClean="0"/>
              <a:pPr/>
              <a:t>‹#›</a:t>
            </a:fld>
            <a:endParaRPr lang="ru-RU"/>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r>
              <a:rPr lang="en-US" sz="8000" dirty="0">
                <a:ln w="3175" cmpd="sng">
                  <a:noFill/>
                </a:ln>
                <a:solidFill>
                  <a:srgbClr val="A53010"/>
                </a:solidFill>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r>
              <a:rPr lang="en-US" sz="8000" dirty="0">
                <a:ln w="3175" cmpd="sng">
                  <a:noFill/>
                </a:ln>
                <a:solidFill>
                  <a:srgbClr val="A53010"/>
                </a:solidFill>
                <a:latin typeface="Arial"/>
              </a:rPr>
              <a:t>”</a:t>
            </a:r>
          </a:p>
        </p:txBody>
      </p:sp>
    </p:spTree>
    <p:extLst>
      <p:ext uri="{BB962C8B-B14F-4D97-AF65-F5344CB8AC3E}">
        <p14:creationId xmlns:p14="http://schemas.microsoft.com/office/powerpoint/2010/main" val="292205283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2589260" y="627407"/>
            <a:ext cx="8915399" cy="2880020"/>
          </a:xfrm>
        </p:spPr>
        <p:txBody>
          <a:bodyPr anchor="ctr">
            <a:normAutofit/>
          </a:bodyPr>
          <a:lstStyle>
            <a:lvl1pPr algn="l">
              <a:defRPr sz="4800" b="0"/>
            </a:lvl1pPr>
          </a:lstStyle>
          <a:p>
            <a:r>
              <a:rPr lang="ru-RU"/>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a:t>Образец текста</a:t>
            </a:r>
          </a:p>
        </p:txBody>
      </p:sp>
      <p:sp>
        <p:nvSpPr>
          <p:cNvPr id="5" name="Date Placeholder 4"/>
          <p:cNvSpPr>
            <a:spLocks noGrp="1"/>
          </p:cNvSpPr>
          <p:nvPr>
            <p:ph type="dt" sz="half" idx="10"/>
          </p:nvPr>
        </p:nvSpPr>
        <p:spPr/>
        <p:txBody>
          <a:bodyPr/>
          <a:lstStyle/>
          <a:p>
            <a:fld id="{5CFB0C8F-D082-44E3-BBA9-D0917F2AB844}" type="datetimeFigureOut">
              <a:rPr lang="ru-RU" smtClean="0">
                <a:solidFill>
                  <a:prstClr val="black">
                    <a:tint val="75000"/>
                  </a:prstClr>
                </a:solidFill>
              </a:rPr>
              <a:pPr/>
              <a:t>24.09.2022</a:t>
            </a:fld>
            <a:endParaRPr lang="ru-RU">
              <a:solidFill>
                <a:prstClr val="black">
                  <a:tint val="75000"/>
                </a:prstClr>
              </a:solidFill>
            </a:endParaRPr>
          </a:p>
        </p:txBody>
      </p:sp>
      <p:sp>
        <p:nvSpPr>
          <p:cNvPr id="6" name="Footer Placeholder 5"/>
          <p:cNvSpPr>
            <a:spLocks noGrp="1"/>
          </p:cNvSpPr>
          <p:nvPr>
            <p:ph type="ftr" sz="quarter" idx="11"/>
          </p:nvPr>
        </p:nvSpPr>
        <p:spPr/>
        <p:txBody>
          <a:bodyPr/>
          <a:lstStyle/>
          <a:p>
            <a:endParaRPr lang="ru-RU">
              <a:solidFill>
                <a:prstClr val="black">
                  <a:tint val="75000"/>
                </a:prstClr>
              </a:solidFill>
            </a:endParaRPr>
          </a:p>
        </p:txBody>
      </p:sp>
      <p:sp>
        <p:nvSpPr>
          <p:cNvPr id="9" name="Freeform 11"/>
          <p:cNvSpPr/>
          <p:nvPr/>
        </p:nvSpPr>
        <p:spPr bwMode="auto">
          <a:xfrm flipV="1">
            <a:off x="-4188" y="4911897"/>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24" y="4983259"/>
            <a:ext cx="779767" cy="365125"/>
          </a:xfrm>
        </p:spPr>
        <p:txBody>
          <a:bodyPr/>
          <a:lstStyle/>
          <a:p>
            <a:fld id="{245FD429-9C54-4F06-862D-D2741D8556DE}" type="slidenum">
              <a:rPr lang="ru-RU" smtClean="0"/>
              <a:pPr/>
              <a:t>‹#›</a:t>
            </a:fld>
            <a:endParaRPr lang="ru-RU"/>
          </a:p>
        </p:txBody>
      </p:sp>
    </p:spTree>
    <p:extLst>
      <p:ext uri="{BB962C8B-B14F-4D97-AF65-F5344CB8AC3E}">
        <p14:creationId xmlns:p14="http://schemas.microsoft.com/office/powerpoint/2010/main" val="386078462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5CFB0C8F-D082-44E3-BBA9-D0917F2AB844}" type="datetimeFigureOut">
              <a:rPr lang="ru-RU" smtClean="0">
                <a:solidFill>
                  <a:prstClr val="black">
                    <a:tint val="75000"/>
                  </a:prstClr>
                </a:solidFill>
              </a:rPr>
              <a:pPr/>
              <a:t>24.09.2022</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endParaRPr lang="ru-RU">
              <a:solidFill>
                <a:prstClr val="black">
                  <a:tint val="75000"/>
                </a:prstClr>
              </a:solidFill>
            </a:endParaRPr>
          </a:p>
        </p:txBody>
      </p:sp>
      <p:sp>
        <p:nvSpPr>
          <p:cNvPr id="8" name="Freeform 11"/>
          <p:cNvSpPr/>
          <p:nvPr/>
        </p:nvSpPr>
        <p:spPr bwMode="auto">
          <a:xfrm flipV="1">
            <a:off x="-4188" y="714379"/>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245FD429-9C54-4F06-862D-D2741D8556DE}" type="slidenum">
              <a:rPr lang="ru-RU" smtClean="0"/>
              <a:pPr/>
              <a:t>‹#›</a:t>
            </a:fld>
            <a:endParaRPr lang="ru-RU"/>
          </a:p>
        </p:txBody>
      </p:sp>
    </p:spTree>
    <p:extLst>
      <p:ext uri="{BB962C8B-B14F-4D97-AF65-F5344CB8AC3E}">
        <p14:creationId xmlns:p14="http://schemas.microsoft.com/office/powerpoint/2010/main" val="299635404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926" y="627577"/>
            <a:ext cx="2207601" cy="5283817"/>
          </a:xfrm>
        </p:spPr>
        <p:txBody>
          <a:bodyPr vert="eaVert" anchor="ctr"/>
          <a:lstStyle/>
          <a:p>
            <a:r>
              <a:rPr lang="ru-RU"/>
              <a:t>Образец заголовка</a:t>
            </a:r>
            <a:endParaRPr lang="en-US" dirty="0"/>
          </a:p>
        </p:txBody>
      </p:sp>
      <p:sp>
        <p:nvSpPr>
          <p:cNvPr id="3" name="Vertical Text Placeholder 2"/>
          <p:cNvSpPr>
            <a:spLocks noGrp="1"/>
          </p:cNvSpPr>
          <p:nvPr>
            <p:ph type="body" orient="vert" idx="1"/>
          </p:nvPr>
        </p:nvSpPr>
        <p:spPr>
          <a:xfrm>
            <a:off x="2589212" y="627577"/>
            <a:ext cx="6477000" cy="5283817"/>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5CFB0C8F-D082-44E3-BBA9-D0917F2AB844}" type="datetimeFigureOut">
              <a:rPr lang="ru-RU" smtClean="0">
                <a:solidFill>
                  <a:prstClr val="black">
                    <a:tint val="75000"/>
                  </a:prstClr>
                </a:solidFill>
              </a:rPr>
              <a:pPr/>
              <a:t>24.09.2022</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endParaRPr lang="ru-RU">
              <a:solidFill>
                <a:prstClr val="black">
                  <a:tint val="75000"/>
                </a:prstClr>
              </a:solidFill>
            </a:endParaRPr>
          </a:p>
        </p:txBody>
      </p:sp>
      <p:sp>
        <p:nvSpPr>
          <p:cNvPr id="8" name="Freeform 11"/>
          <p:cNvSpPr/>
          <p:nvPr/>
        </p:nvSpPr>
        <p:spPr bwMode="auto">
          <a:xfrm flipV="1">
            <a:off x="-4188" y="714379"/>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245FD429-9C54-4F06-862D-D2741D8556DE}" type="slidenum">
              <a:rPr lang="ru-RU" smtClean="0"/>
              <a:pPr/>
              <a:t>‹#›</a:t>
            </a:fld>
            <a:endParaRPr lang="ru-RU"/>
          </a:p>
        </p:txBody>
      </p:sp>
    </p:spTree>
    <p:extLst>
      <p:ext uri="{BB962C8B-B14F-4D97-AF65-F5344CB8AC3E}">
        <p14:creationId xmlns:p14="http://schemas.microsoft.com/office/powerpoint/2010/main" val="27519239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9"/>
            <a:ext cx="10515600" cy="1325563"/>
          </a:xfrm>
        </p:spPr>
        <p:txBody>
          <a:bodyPr/>
          <a:lstStyle/>
          <a:p>
            <a:r>
              <a:rPr lang="ru-RU"/>
              <a:t>Образец заголовка</a:t>
            </a:r>
          </a:p>
        </p:txBody>
      </p:sp>
      <p:sp>
        <p:nvSpPr>
          <p:cNvPr id="3" name="Текст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9"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72203"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3"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A3703D0D-3BEC-4421-AE34-80EE3DC2AA33}" type="datetimeFigureOut">
              <a:rPr lang="ru-RU" smtClean="0"/>
              <a:pPr/>
              <a:t>24.09.2022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39715A63-403A-4E89-B66D-09F08FEB64AF}" type="slidenum">
              <a:rPr lang="ru-RU" smtClean="0"/>
              <a:pPr/>
              <a:t>‹#›</a:t>
            </a:fld>
            <a:endParaRPr lang="ru-RU"/>
          </a:p>
        </p:txBody>
      </p:sp>
    </p:spTree>
    <p:extLst>
      <p:ext uri="{BB962C8B-B14F-4D97-AF65-F5344CB8AC3E}">
        <p14:creationId xmlns:p14="http://schemas.microsoft.com/office/powerpoint/2010/main" val="349815293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2589260" y="2514601"/>
            <a:ext cx="8915399" cy="2262781"/>
          </a:xfrm>
        </p:spPr>
        <p:txBody>
          <a:bodyPr anchor="b">
            <a:normAutofit/>
          </a:bodyPr>
          <a:lstStyle>
            <a:lvl1pPr>
              <a:defRPr sz="5400"/>
            </a:lvl1pPr>
          </a:lstStyle>
          <a:p>
            <a:r>
              <a:rPr lang="ru-RU"/>
              <a:t>Образец заголовка</a:t>
            </a:r>
            <a:endParaRPr lang="en-US" dirty="0"/>
          </a:p>
        </p:txBody>
      </p:sp>
      <p:sp>
        <p:nvSpPr>
          <p:cNvPr id="3" name="Subtitle 2"/>
          <p:cNvSpPr>
            <a:spLocks noGrp="1"/>
          </p:cNvSpPr>
          <p:nvPr>
            <p:ph type="subTitle" idx="1"/>
          </p:nvPr>
        </p:nvSpPr>
        <p:spPr>
          <a:xfrm>
            <a:off x="2589260" y="4777551"/>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5CFB0C8F-D082-44E3-BBA9-D0917F2AB844}" type="datetimeFigureOut">
              <a:rPr lang="ru-RU" smtClean="0">
                <a:solidFill>
                  <a:prstClr val="black">
                    <a:tint val="75000"/>
                  </a:prstClr>
                </a:solidFill>
              </a:rPr>
              <a:pPr/>
              <a:t>24.09.2022</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endParaRPr lang="ru-RU">
              <a:solidFill>
                <a:prstClr val="black">
                  <a:tint val="75000"/>
                </a:prstClr>
              </a:solidFill>
            </a:endParaRPr>
          </a:p>
        </p:txBody>
      </p:sp>
      <p:sp>
        <p:nvSpPr>
          <p:cNvPr id="7" name="Freeform 6"/>
          <p:cNvSpPr/>
          <p:nvPr/>
        </p:nvSpPr>
        <p:spPr bwMode="auto">
          <a:xfrm>
            <a:off x="3" y="4323982"/>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24" y="4529712"/>
            <a:ext cx="779767" cy="365125"/>
          </a:xfrm>
        </p:spPr>
        <p:txBody>
          <a:bodyPr/>
          <a:lstStyle/>
          <a:p>
            <a:fld id="{245FD429-9C54-4F06-862D-D2741D8556DE}" type="slidenum">
              <a:rPr lang="ru-RU" smtClean="0"/>
              <a:pPr/>
              <a:t>‹#›</a:t>
            </a:fld>
            <a:endParaRPr lang="ru-RU"/>
          </a:p>
        </p:txBody>
      </p:sp>
    </p:spTree>
    <p:extLst>
      <p:ext uri="{BB962C8B-B14F-4D97-AF65-F5344CB8AC3E}">
        <p14:creationId xmlns:p14="http://schemas.microsoft.com/office/powerpoint/2010/main" val="34439760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2592944" y="624110"/>
            <a:ext cx="8911687" cy="1280890"/>
          </a:xfrm>
        </p:spPr>
        <p:txBody>
          <a:bodyPr/>
          <a:lstStyle/>
          <a:p>
            <a:r>
              <a:rPr lang="ru-RU"/>
              <a:t>Образец заголовка</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5CFB0C8F-D082-44E3-BBA9-D0917F2AB844}" type="datetimeFigureOut">
              <a:rPr lang="ru-RU" smtClean="0">
                <a:solidFill>
                  <a:prstClr val="black">
                    <a:tint val="75000"/>
                  </a:prstClr>
                </a:solidFill>
              </a:rPr>
              <a:pPr/>
              <a:t>24.09.2022</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endParaRPr lang="ru-RU">
              <a:solidFill>
                <a:prstClr val="black">
                  <a:tint val="75000"/>
                </a:prstClr>
              </a:solidFill>
            </a:endParaRPr>
          </a:p>
        </p:txBody>
      </p:sp>
      <p:sp>
        <p:nvSpPr>
          <p:cNvPr id="8" name="Freeform 11"/>
          <p:cNvSpPr/>
          <p:nvPr/>
        </p:nvSpPr>
        <p:spPr bwMode="auto">
          <a:xfrm flipV="1">
            <a:off x="-4188" y="714379"/>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245FD429-9C54-4F06-862D-D2741D8556DE}" type="slidenum">
              <a:rPr lang="ru-RU" smtClean="0"/>
              <a:pPr/>
              <a:t>‹#›</a:t>
            </a:fld>
            <a:endParaRPr lang="ru-RU"/>
          </a:p>
        </p:txBody>
      </p:sp>
    </p:spTree>
    <p:extLst>
      <p:ext uri="{BB962C8B-B14F-4D97-AF65-F5344CB8AC3E}">
        <p14:creationId xmlns:p14="http://schemas.microsoft.com/office/powerpoint/2010/main" val="52820344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2589260" y="2058750"/>
            <a:ext cx="8915399" cy="1468800"/>
          </a:xfrm>
        </p:spPr>
        <p:txBody>
          <a:bodyPr anchor="b"/>
          <a:lstStyle>
            <a:lvl1pPr algn="l">
              <a:defRPr sz="4000" b="0" cap="none"/>
            </a:lvl1pPr>
          </a:lstStyle>
          <a:p>
            <a:r>
              <a:rPr lang="ru-RU"/>
              <a:t>Образец заголовка</a:t>
            </a:r>
            <a:endParaRPr lang="en-US" dirty="0"/>
          </a:p>
        </p:txBody>
      </p:sp>
      <p:sp>
        <p:nvSpPr>
          <p:cNvPr id="3" name="Text Placeholder 2"/>
          <p:cNvSpPr>
            <a:spLocks noGrp="1"/>
          </p:cNvSpPr>
          <p:nvPr>
            <p:ph type="body" idx="1"/>
          </p:nvPr>
        </p:nvSpPr>
        <p:spPr>
          <a:xfrm>
            <a:off x="2589260"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5CFB0C8F-D082-44E3-BBA9-D0917F2AB844}" type="datetimeFigureOut">
              <a:rPr lang="ru-RU" smtClean="0">
                <a:solidFill>
                  <a:prstClr val="black">
                    <a:tint val="75000"/>
                  </a:prstClr>
                </a:solidFill>
              </a:rPr>
              <a:pPr/>
              <a:t>24.09.2022</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endParaRPr lang="ru-RU">
              <a:solidFill>
                <a:prstClr val="black">
                  <a:tint val="75000"/>
                </a:prstClr>
              </a:solidFill>
            </a:endParaRPr>
          </a:p>
        </p:txBody>
      </p:sp>
      <p:sp>
        <p:nvSpPr>
          <p:cNvPr id="9" name="Freeform 11"/>
          <p:cNvSpPr/>
          <p:nvPr/>
        </p:nvSpPr>
        <p:spPr bwMode="auto">
          <a:xfrm flipV="1">
            <a:off x="-4188" y="3178178"/>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24" y="3244311"/>
            <a:ext cx="779767" cy="365125"/>
          </a:xfrm>
        </p:spPr>
        <p:txBody>
          <a:bodyPr/>
          <a:lstStyle/>
          <a:p>
            <a:fld id="{245FD429-9C54-4F06-862D-D2741D8556DE}" type="slidenum">
              <a:rPr lang="ru-RU" smtClean="0"/>
              <a:pPr/>
              <a:t>‹#›</a:t>
            </a:fld>
            <a:endParaRPr lang="ru-RU"/>
          </a:p>
        </p:txBody>
      </p:sp>
    </p:spTree>
    <p:extLst>
      <p:ext uri="{BB962C8B-B14F-4D97-AF65-F5344CB8AC3E}">
        <p14:creationId xmlns:p14="http://schemas.microsoft.com/office/powerpoint/2010/main" val="235286326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5CFB0C8F-D082-44E3-BBA9-D0917F2AB844}" type="datetimeFigureOut">
              <a:rPr lang="ru-RU" smtClean="0">
                <a:solidFill>
                  <a:prstClr val="black">
                    <a:tint val="75000"/>
                  </a:prstClr>
                </a:solidFill>
              </a:rPr>
              <a:pPr/>
              <a:t>24.09.2022</a:t>
            </a:fld>
            <a:endParaRPr lang="ru-RU">
              <a:solidFill>
                <a:prstClr val="black">
                  <a:tint val="75000"/>
                </a:prstClr>
              </a:solidFill>
            </a:endParaRPr>
          </a:p>
        </p:txBody>
      </p:sp>
      <p:sp>
        <p:nvSpPr>
          <p:cNvPr id="6" name="Footer Placeholder 5"/>
          <p:cNvSpPr>
            <a:spLocks noGrp="1"/>
          </p:cNvSpPr>
          <p:nvPr>
            <p:ph type="ftr" sz="quarter" idx="11"/>
          </p:nvPr>
        </p:nvSpPr>
        <p:spPr/>
        <p:txBody>
          <a:bodyPr/>
          <a:lstStyle/>
          <a:p>
            <a:endParaRPr lang="ru-RU">
              <a:solidFill>
                <a:prstClr val="black">
                  <a:tint val="75000"/>
                </a:prstClr>
              </a:solidFill>
            </a:endParaRPr>
          </a:p>
        </p:txBody>
      </p:sp>
      <p:sp>
        <p:nvSpPr>
          <p:cNvPr id="10" name="Freeform 11"/>
          <p:cNvSpPr/>
          <p:nvPr/>
        </p:nvSpPr>
        <p:spPr bwMode="auto">
          <a:xfrm flipV="1">
            <a:off x="-4188" y="714379"/>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24" y="787785"/>
            <a:ext cx="779767" cy="365125"/>
          </a:xfrm>
        </p:spPr>
        <p:txBody>
          <a:bodyPr/>
          <a:lstStyle/>
          <a:p>
            <a:fld id="{245FD429-9C54-4F06-862D-D2741D8556DE}" type="slidenum">
              <a:rPr lang="ru-RU" smtClean="0"/>
              <a:pPr/>
              <a:t>‹#›</a:t>
            </a:fld>
            <a:endParaRPr lang="ru-RU"/>
          </a:p>
        </p:txBody>
      </p:sp>
    </p:spTree>
    <p:extLst>
      <p:ext uri="{BB962C8B-B14F-4D97-AF65-F5344CB8AC3E}">
        <p14:creationId xmlns:p14="http://schemas.microsoft.com/office/powerpoint/2010/main" val="192096018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a:t>Образец заголовка</a:t>
            </a:r>
            <a:endParaRPr lang="en-US" dirty="0"/>
          </a:p>
        </p:txBody>
      </p:sp>
      <p:sp>
        <p:nvSpPr>
          <p:cNvPr id="3" name="Text Placeholder 2"/>
          <p:cNvSpPr>
            <a:spLocks noGrp="1"/>
          </p:cNvSpPr>
          <p:nvPr>
            <p:ph type="body" idx="1"/>
          </p:nvPr>
        </p:nvSpPr>
        <p:spPr>
          <a:xfrm>
            <a:off x="2939375"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7506744"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7166957" y="2545738"/>
            <a:ext cx="4338675" cy="3354060"/>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5CFB0C8F-D082-44E3-BBA9-D0917F2AB844}" type="datetimeFigureOut">
              <a:rPr lang="ru-RU" smtClean="0">
                <a:solidFill>
                  <a:prstClr val="black">
                    <a:tint val="75000"/>
                  </a:prstClr>
                </a:solidFill>
              </a:rPr>
              <a:pPr/>
              <a:t>24.09.2022</a:t>
            </a:fld>
            <a:endParaRPr lang="ru-RU">
              <a:solidFill>
                <a:prstClr val="black">
                  <a:tint val="75000"/>
                </a:prstClr>
              </a:solidFill>
            </a:endParaRPr>
          </a:p>
        </p:txBody>
      </p:sp>
      <p:sp>
        <p:nvSpPr>
          <p:cNvPr id="8" name="Footer Placeholder 7"/>
          <p:cNvSpPr>
            <a:spLocks noGrp="1"/>
          </p:cNvSpPr>
          <p:nvPr>
            <p:ph type="ftr" sz="quarter" idx="11"/>
          </p:nvPr>
        </p:nvSpPr>
        <p:spPr/>
        <p:txBody>
          <a:bodyPr/>
          <a:lstStyle/>
          <a:p>
            <a:endParaRPr lang="ru-RU">
              <a:solidFill>
                <a:prstClr val="black">
                  <a:tint val="75000"/>
                </a:prstClr>
              </a:solidFill>
            </a:endParaRPr>
          </a:p>
        </p:txBody>
      </p:sp>
      <p:sp>
        <p:nvSpPr>
          <p:cNvPr id="12" name="Freeform 11"/>
          <p:cNvSpPr/>
          <p:nvPr/>
        </p:nvSpPr>
        <p:spPr bwMode="auto">
          <a:xfrm flipV="1">
            <a:off x="-4188" y="714379"/>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24" y="787785"/>
            <a:ext cx="779767" cy="365125"/>
          </a:xfrm>
        </p:spPr>
        <p:txBody>
          <a:bodyPr/>
          <a:lstStyle/>
          <a:p>
            <a:fld id="{245FD429-9C54-4F06-862D-D2741D8556DE}" type="slidenum">
              <a:rPr lang="ru-RU" smtClean="0"/>
              <a:pPr/>
              <a:t>‹#›</a:t>
            </a:fld>
            <a:endParaRPr lang="ru-RU"/>
          </a:p>
        </p:txBody>
      </p:sp>
    </p:spTree>
    <p:extLst>
      <p:ext uri="{BB962C8B-B14F-4D97-AF65-F5344CB8AC3E}">
        <p14:creationId xmlns:p14="http://schemas.microsoft.com/office/powerpoint/2010/main" val="137897331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5CFB0C8F-D082-44E3-BBA9-D0917F2AB844}" type="datetimeFigureOut">
              <a:rPr lang="ru-RU" smtClean="0">
                <a:solidFill>
                  <a:prstClr val="black">
                    <a:tint val="75000"/>
                  </a:prstClr>
                </a:solidFill>
              </a:rPr>
              <a:pPr/>
              <a:t>24.09.2022</a:t>
            </a:fld>
            <a:endParaRPr lang="ru-RU">
              <a:solidFill>
                <a:prstClr val="black">
                  <a:tint val="75000"/>
                </a:prstClr>
              </a:solidFill>
            </a:endParaRPr>
          </a:p>
        </p:txBody>
      </p:sp>
      <p:sp>
        <p:nvSpPr>
          <p:cNvPr id="4" name="Footer Placeholder 3"/>
          <p:cNvSpPr>
            <a:spLocks noGrp="1"/>
          </p:cNvSpPr>
          <p:nvPr>
            <p:ph type="ftr" sz="quarter" idx="11"/>
          </p:nvPr>
        </p:nvSpPr>
        <p:spPr/>
        <p:txBody>
          <a:bodyPr/>
          <a:lstStyle/>
          <a:p>
            <a:endParaRPr lang="ru-RU">
              <a:solidFill>
                <a:prstClr val="black">
                  <a:tint val="75000"/>
                </a:prstClr>
              </a:solidFill>
            </a:endParaRPr>
          </a:p>
        </p:txBody>
      </p:sp>
      <p:sp>
        <p:nvSpPr>
          <p:cNvPr id="7" name="Freeform 11"/>
          <p:cNvSpPr/>
          <p:nvPr/>
        </p:nvSpPr>
        <p:spPr bwMode="auto">
          <a:xfrm flipV="1">
            <a:off x="-4188" y="714379"/>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245FD429-9C54-4F06-862D-D2741D8556DE}" type="slidenum">
              <a:rPr lang="ru-RU" smtClean="0"/>
              <a:pPr/>
              <a:t>‹#›</a:t>
            </a:fld>
            <a:endParaRPr lang="ru-RU"/>
          </a:p>
        </p:txBody>
      </p:sp>
    </p:spTree>
    <p:extLst>
      <p:ext uri="{BB962C8B-B14F-4D97-AF65-F5344CB8AC3E}">
        <p14:creationId xmlns:p14="http://schemas.microsoft.com/office/powerpoint/2010/main" val="62131286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CFB0C8F-D082-44E3-BBA9-D0917F2AB844}" type="datetimeFigureOut">
              <a:rPr lang="ru-RU" smtClean="0">
                <a:solidFill>
                  <a:prstClr val="black">
                    <a:tint val="75000"/>
                  </a:prstClr>
                </a:solidFill>
              </a:rPr>
              <a:pPr/>
              <a:t>24.09.2022</a:t>
            </a:fld>
            <a:endParaRPr lang="ru-RU">
              <a:solidFill>
                <a:prstClr val="black">
                  <a:tint val="75000"/>
                </a:prstClr>
              </a:solidFill>
            </a:endParaRPr>
          </a:p>
        </p:txBody>
      </p:sp>
      <p:sp>
        <p:nvSpPr>
          <p:cNvPr id="3" name="Footer Placeholder 2"/>
          <p:cNvSpPr>
            <a:spLocks noGrp="1"/>
          </p:cNvSpPr>
          <p:nvPr>
            <p:ph type="ftr" sz="quarter" idx="11"/>
          </p:nvPr>
        </p:nvSpPr>
        <p:spPr/>
        <p:txBody>
          <a:bodyPr/>
          <a:lstStyle/>
          <a:p>
            <a:endParaRPr lang="ru-RU">
              <a:solidFill>
                <a:prstClr val="black">
                  <a:tint val="75000"/>
                </a:prstClr>
              </a:solidFill>
            </a:endParaRPr>
          </a:p>
        </p:txBody>
      </p:sp>
      <p:sp>
        <p:nvSpPr>
          <p:cNvPr id="6" name="Freeform 11"/>
          <p:cNvSpPr/>
          <p:nvPr/>
        </p:nvSpPr>
        <p:spPr bwMode="auto">
          <a:xfrm flipV="1">
            <a:off x="-4188" y="714379"/>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245FD429-9C54-4F06-862D-D2741D8556DE}" type="slidenum">
              <a:rPr lang="ru-RU" smtClean="0"/>
              <a:pPr/>
              <a:t>‹#›</a:t>
            </a:fld>
            <a:endParaRPr lang="ru-RU"/>
          </a:p>
        </p:txBody>
      </p:sp>
    </p:spTree>
    <p:extLst>
      <p:ext uri="{BB962C8B-B14F-4D97-AF65-F5344CB8AC3E}">
        <p14:creationId xmlns:p14="http://schemas.microsoft.com/office/powerpoint/2010/main" val="68141196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327" y="446088"/>
            <a:ext cx="3505199" cy="976312"/>
          </a:xfrm>
        </p:spPr>
        <p:txBody>
          <a:bodyPr anchor="b"/>
          <a:lstStyle>
            <a:lvl1pPr algn="l">
              <a:defRPr sz="2000" b="0"/>
            </a:lvl1pPr>
          </a:lstStyle>
          <a:p>
            <a:r>
              <a:rPr lang="ru-RU"/>
              <a:t>Образец заголовка</a:t>
            </a:r>
            <a:endParaRPr lang="en-US" dirty="0"/>
          </a:p>
        </p:txBody>
      </p:sp>
      <p:sp>
        <p:nvSpPr>
          <p:cNvPr id="3" name="Content Placeholder 2"/>
          <p:cNvSpPr>
            <a:spLocks noGrp="1"/>
          </p:cNvSpPr>
          <p:nvPr>
            <p:ph idx="1"/>
          </p:nvPr>
        </p:nvSpPr>
        <p:spPr>
          <a:xfrm>
            <a:off x="6323012" y="446260"/>
            <a:ext cx="5181600" cy="5414963"/>
          </a:xfrm>
        </p:spPr>
        <p:txBody>
          <a:bodyPr anchor="ct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2589327"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5CFB0C8F-D082-44E3-BBA9-D0917F2AB844}" type="datetimeFigureOut">
              <a:rPr lang="ru-RU" smtClean="0">
                <a:solidFill>
                  <a:prstClr val="black">
                    <a:tint val="75000"/>
                  </a:prstClr>
                </a:solidFill>
              </a:rPr>
              <a:pPr/>
              <a:t>24.09.2022</a:t>
            </a:fld>
            <a:endParaRPr lang="ru-RU">
              <a:solidFill>
                <a:prstClr val="black">
                  <a:tint val="75000"/>
                </a:prstClr>
              </a:solidFill>
            </a:endParaRPr>
          </a:p>
        </p:txBody>
      </p:sp>
      <p:sp>
        <p:nvSpPr>
          <p:cNvPr id="6" name="Footer Placeholder 5"/>
          <p:cNvSpPr>
            <a:spLocks noGrp="1"/>
          </p:cNvSpPr>
          <p:nvPr>
            <p:ph type="ftr" sz="quarter" idx="11"/>
          </p:nvPr>
        </p:nvSpPr>
        <p:spPr/>
        <p:txBody>
          <a:bodyPr/>
          <a:lstStyle/>
          <a:p>
            <a:endParaRPr lang="ru-RU">
              <a:solidFill>
                <a:prstClr val="black">
                  <a:tint val="75000"/>
                </a:prstClr>
              </a:solidFill>
            </a:endParaRPr>
          </a:p>
        </p:txBody>
      </p:sp>
      <p:sp>
        <p:nvSpPr>
          <p:cNvPr id="9" name="Freeform 11"/>
          <p:cNvSpPr/>
          <p:nvPr/>
        </p:nvSpPr>
        <p:spPr bwMode="auto">
          <a:xfrm flipV="1">
            <a:off x="-4188" y="714379"/>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245FD429-9C54-4F06-862D-D2741D8556DE}" type="slidenum">
              <a:rPr lang="ru-RU" smtClean="0"/>
              <a:pPr/>
              <a:t>‹#›</a:t>
            </a:fld>
            <a:endParaRPr lang="ru-RU"/>
          </a:p>
        </p:txBody>
      </p:sp>
    </p:spTree>
    <p:extLst>
      <p:ext uri="{BB962C8B-B14F-4D97-AF65-F5344CB8AC3E}">
        <p14:creationId xmlns:p14="http://schemas.microsoft.com/office/powerpoint/2010/main" val="281892117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5CFB0C8F-D082-44E3-BBA9-D0917F2AB844}" type="datetimeFigureOut">
              <a:rPr lang="ru-RU" smtClean="0">
                <a:solidFill>
                  <a:prstClr val="black">
                    <a:tint val="75000"/>
                  </a:prstClr>
                </a:solidFill>
              </a:rPr>
              <a:pPr/>
              <a:t>24.09.2022</a:t>
            </a:fld>
            <a:endParaRPr lang="ru-RU">
              <a:solidFill>
                <a:prstClr val="black">
                  <a:tint val="75000"/>
                </a:prstClr>
              </a:solidFill>
            </a:endParaRPr>
          </a:p>
        </p:txBody>
      </p:sp>
      <p:sp>
        <p:nvSpPr>
          <p:cNvPr id="6" name="Footer Placeholder 5"/>
          <p:cNvSpPr>
            <a:spLocks noGrp="1"/>
          </p:cNvSpPr>
          <p:nvPr>
            <p:ph type="ftr" sz="quarter" idx="11"/>
          </p:nvPr>
        </p:nvSpPr>
        <p:spPr/>
        <p:txBody>
          <a:bodyPr/>
          <a:lstStyle/>
          <a:p>
            <a:endParaRPr lang="ru-RU">
              <a:solidFill>
                <a:prstClr val="black">
                  <a:tint val="75000"/>
                </a:prstClr>
              </a:solidFill>
            </a:endParaRPr>
          </a:p>
        </p:txBody>
      </p:sp>
      <p:sp>
        <p:nvSpPr>
          <p:cNvPr id="9" name="Freeform 11"/>
          <p:cNvSpPr/>
          <p:nvPr/>
        </p:nvSpPr>
        <p:spPr bwMode="auto">
          <a:xfrm flipV="1">
            <a:off x="-4188" y="4911897"/>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24" y="4983259"/>
            <a:ext cx="779767" cy="365125"/>
          </a:xfrm>
        </p:spPr>
        <p:txBody>
          <a:bodyPr/>
          <a:lstStyle/>
          <a:p>
            <a:fld id="{245FD429-9C54-4F06-862D-D2741D8556DE}" type="slidenum">
              <a:rPr lang="ru-RU" smtClean="0"/>
              <a:pPr/>
              <a:t>‹#›</a:t>
            </a:fld>
            <a:endParaRPr lang="ru-RU"/>
          </a:p>
        </p:txBody>
      </p:sp>
    </p:spTree>
    <p:extLst>
      <p:ext uri="{BB962C8B-B14F-4D97-AF65-F5344CB8AC3E}">
        <p14:creationId xmlns:p14="http://schemas.microsoft.com/office/powerpoint/2010/main" val="333907189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2589260" y="609600"/>
            <a:ext cx="8915399" cy="3117040"/>
          </a:xfrm>
        </p:spPr>
        <p:txBody>
          <a:bodyPr anchor="ctr">
            <a:normAutofit/>
          </a:bodyPr>
          <a:lstStyle>
            <a:lvl1pPr algn="l">
              <a:defRPr sz="4800" b="0" cap="none"/>
            </a:lvl1pPr>
          </a:lstStyle>
          <a:p>
            <a:r>
              <a:rPr lang="ru-RU"/>
              <a:t>Образец заголовка</a:t>
            </a:r>
            <a:endParaRPr lang="en-US" dirty="0"/>
          </a:p>
        </p:txBody>
      </p:sp>
      <p:sp>
        <p:nvSpPr>
          <p:cNvPr id="3" name="Text Placeholder 2"/>
          <p:cNvSpPr>
            <a:spLocks noGrp="1"/>
          </p:cNvSpPr>
          <p:nvPr>
            <p:ph type="body" idx="1"/>
          </p:nvPr>
        </p:nvSpPr>
        <p:spPr>
          <a:xfrm>
            <a:off x="2589260"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5CFB0C8F-D082-44E3-BBA9-D0917F2AB844}" type="datetimeFigureOut">
              <a:rPr lang="ru-RU" smtClean="0">
                <a:solidFill>
                  <a:prstClr val="black">
                    <a:tint val="75000"/>
                  </a:prstClr>
                </a:solidFill>
              </a:rPr>
              <a:pPr/>
              <a:t>24.09.2022</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endParaRPr lang="ru-RU">
              <a:solidFill>
                <a:prstClr val="black">
                  <a:tint val="75000"/>
                </a:prstClr>
              </a:solidFill>
            </a:endParaRPr>
          </a:p>
        </p:txBody>
      </p:sp>
      <p:sp>
        <p:nvSpPr>
          <p:cNvPr id="9" name="Freeform 11"/>
          <p:cNvSpPr/>
          <p:nvPr/>
        </p:nvSpPr>
        <p:spPr bwMode="auto">
          <a:xfrm flipV="1">
            <a:off x="-4188" y="3178178"/>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24" y="3244311"/>
            <a:ext cx="779767" cy="365125"/>
          </a:xfrm>
        </p:spPr>
        <p:txBody>
          <a:bodyPr/>
          <a:lstStyle/>
          <a:p>
            <a:fld id="{245FD429-9C54-4F06-862D-D2741D8556DE}" type="slidenum">
              <a:rPr lang="ru-RU" smtClean="0"/>
              <a:pPr/>
              <a:t>‹#›</a:t>
            </a:fld>
            <a:endParaRPr lang="ru-RU"/>
          </a:p>
        </p:txBody>
      </p:sp>
    </p:spTree>
    <p:extLst>
      <p:ext uri="{BB962C8B-B14F-4D97-AF65-F5344CB8AC3E}">
        <p14:creationId xmlns:p14="http://schemas.microsoft.com/office/powerpoint/2010/main" val="3191487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A3703D0D-3BEC-4421-AE34-80EE3DC2AA33}" type="datetimeFigureOut">
              <a:rPr lang="ru-RU" smtClean="0"/>
              <a:pPr/>
              <a:t>24.09.2022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39715A63-403A-4E89-B66D-09F08FEB64AF}" type="slidenum">
              <a:rPr lang="ru-RU" smtClean="0"/>
              <a:pPr/>
              <a:t>‹#›</a:t>
            </a:fld>
            <a:endParaRPr lang="ru-RU"/>
          </a:p>
        </p:txBody>
      </p:sp>
    </p:spTree>
    <p:extLst>
      <p:ext uri="{BB962C8B-B14F-4D97-AF65-F5344CB8AC3E}">
        <p14:creationId xmlns:p14="http://schemas.microsoft.com/office/powerpoint/2010/main" val="29795401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849996" y="609600"/>
            <a:ext cx="8393927" cy="2895600"/>
          </a:xfrm>
        </p:spPr>
        <p:txBody>
          <a:bodyPr anchor="ctr">
            <a:normAutofit/>
          </a:bodyPr>
          <a:lstStyle>
            <a:lvl1pPr algn="l">
              <a:defRPr sz="4800" b="0" cap="none"/>
            </a:lvl1pPr>
          </a:lstStyle>
          <a:p>
            <a:r>
              <a:rPr lang="ru-RU"/>
              <a:t>Образец заголовка</a:t>
            </a:r>
            <a:endParaRPr lang="en-US" dirty="0"/>
          </a:p>
        </p:txBody>
      </p:sp>
      <p:sp>
        <p:nvSpPr>
          <p:cNvPr id="13" name="Text Placeholder 9"/>
          <p:cNvSpPr>
            <a:spLocks noGrp="1"/>
          </p:cNvSpPr>
          <p:nvPr>
            <p:ph type="body" sz="quarter" idx="13"/>
          </p:nvPr>
        </p:nvSpPr>
        <p:spPr>
          <a:xfrm>
            <a:off x="3275013" y="3505200"/>
            <a:ext cx="7536555"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2589260"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5CFB0C8F-D082-44E3-BBA9-D0917F2AB844}" type="datetimeFigureOut">
              <a:rPr lang="ru-RU" smtClean="0">
                <a:solidFill>
                  <a:prstClr val="black">
                    <a:tint val="75000"/>
                  </a:prstClr>
                </a:solidFill>
              </a:rPr>
              <a:pPr/>
              <a:t>24.09.2022</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endParaRPr lang="ru-RU">
              <a:solidFill>
                <a:prstClr val="black">
                  <a:tint val="75000"/>
                </a:prstClr>
              </a:solidFill>
            </a:endParaRPr>
          </a:p>
        </p:txBody>
      </p:sp>
      <p:sp>
        <p:nvSpPr>
          <p:cNvPr id="11" name="Freeform 11"/>
          <p:cNvSpPr/>
          <p:nvPr/>
        </p:nvSpPr>
        <p:spPr bwMode="auto">
          <a:xfrm flipV="1">
            <a:off x="-4188" y="3178178"/>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24" y="3244311"/>
            <a:ext cx="779767" cy="365125"/>
          </a:xfrm>
        </p:spPr>
        <p:txBody>
          <a:bodyPr/>
          <a:lstStyle/>
          <a:p>
            <a:fld id="{245FD429-9C54-4F06-862D-D2741D8556DE}" type="slidenum">
              <a:rPr lang="ru-RU" smtClean="0"/>
              <a:pPr/>
              <a:t>‹#›</a:t>
            </a:fld>
            <a:endParaRPr lang="ru-RU"/>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r>
              <a:rPr lang="en-US" sz="8000" dirty="0">
                <a:ln w="3175" cmpd="sng">
                  <a:noFill/>
                </a:ln>
                <a:solidFill>
                  <a:srgbClr val="A53010"/>
                </a:solidFill>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r>
              <a:rPr lang="en-US" sz="8000" dirty="0">
                <a:ln w="3175" cmpd="sng">
                  <a:noFill/>
                </a:ln>
                <a:solidFill>
                  <a:srgbClr val="A53010"/>
                </a:solidFill>
                <a:latin typeface="Arial"/>
              </a:rPr>
              <a:t>”</a:t>
            </a:r>
          </a:p>
        </p:txBody>
      </p:sp>
    </p:spTree>
    <p:extLst>
      <p:ext uri="{BB962C8B-B14F-4D97-AF65-F5344CB8AC3E}">
        <p14:creationId xmlns:p14="http://schemas.microsoft.com/office/powerpoint/2010/main" val="171064460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3"/>
            <a:ext cx="8915400" cy="2724845"/>
          </a:xfrm>
        </p:spPr>
        <p:txBody>
          <a:bodyPr anchor="b">
            <a:normAutofit/>
          </a:bodyPr>
          <a:lstStyle>
            <a:lvl1pPr algn="l">
              <a:defRPr sz="4800" b="0"/>
            </a:lvl1pPr>
          </a:lstStyle>
          <a:p>
            <a:r>
              <a:rPr lang="ru-RU"/>
              <a:t>Образец заголовка</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a:t>Образец текста</a:t>
            </a:r>
          </a:p>
        </p:txBody>
      </p:sp>
      <p:sp>
        <p:nvSpPr>
          <p:cNvPr id="5" name="Date Placeholder 4"/>
          <p:cNvSpPr>
            <a:spLocks noGrp="1"/>
          </p:cNvSpPr>
          <p:nvPr>
            <p:ph type="dt" sz="half" idx="10"/>
          </p:nvPr>
        </p:nvSpPr>
        <p:spPr/>
        <p:txBody>
          <a:bodyPr/>
          <a:lstStyle/>
          <a:p>
            <a:fld id="{5CFB0C8F-D082-44E3-BBA9-D0917F2AB844}" type="datetimeFigureOut">
              <a:rPr lang="ru-RU" smtClean="0">
                <a:solidFill>
                  <a:prstClr val="black">
                    <a:tint val="75000"/>
                  </a:prstClr>
                </a:solidFill>
              </a:rPr>
              <a:pPr/>
              <a:t>24.09.2022</a:t>
            </a:fld>
            <a:endParaRPr lang="ru-RU">
              <a:solidFill>
                <a:prstClr val="black">
                  <a:tint val="75000"/>
                </a:prstClr>
              </a:solidFill>
            </a:endParaRPr>
          </a:p>
        </p:txBody>
      </p:sp>
      <p:sp>
        <p:nvSpPr>
          <p:cNvPr id="6" name="Footer Placeholder 5"/>
          <p:cNvSpPr>
            <a:spLocks noGrp="1"/>
          </p:cNvSpPr>
          <p:nvPr>
            <p:ph type="ftr" sz="quarter" idx="11"/>
          </p:nvPr>
        </p:nvSpPr>
        <p:spPr/>
        <p:txBody>
          <a:bodyPr/>
          <a:lstStyle/>
          <a:p>
            <a:endParaRPr lang="ru-RU">
              <a:solidFill>
                <a:prstClr val="black">
                  <a:tint val="75000"/>
                </a:prstClr>
              </a:solidFill>
            </a:endParaRPr>
          </a:p>
        </p:txBody>
      </p:sp>
      <p:sp>
        <p:nvSpPr>
          <p:cNvPr id="9" name="Freeform 11"/>
          <p:cNvSpPr/>
          <p:nvPr/>
        </p:nvSpPr>
        <p:spPr bwMode="auto">
          <a:xfrm flipV="1">
            <a:off x="-4188" y="4911897"/>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24" y="4983259"/>
            <a:ext cx="779767" cy="365125"/>
          </a:xfrm>
        </p:spPr>
        <p:txBody>
          <a:bodyPr/>
          <a:lstStyle/>
          <a:p>
            <a:fld id="{245FD429-9C54-4F06-862D-D2741D8556DE}" type="slidenum">
              <a:rPr lang="ru-RU" smtClean="0"/>
              <a:pPr/>
              <a:t>‹#›</a:t>
            </a:fld>
            <a:endParaRPr lang="ru-RU"/>
          </a:p>
        </p:txBody>
      </p:sp>
    </p:spTree>
    <p:extLst>
      <p:ext uri="{BB962C8B-B14F-4D97-AF65-F5344CB8AC3E}">
        <p14:creationId xmlns:p14="http://schemas.microsoft.com/office/powerpoint/2010/main" val="344330683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2" name="Title 1"/>
          <p:cNvSpPr>
            <a:spLocks noGrp="1"/>
          </p:cNvSpPr>
          <p:nvPr>
            <p:ph type="title"/>
          </p:nvPr>
        </p:nvSpPr>
        <p:spPr>
          <a:xfrm>
            <a:off x="2849996" y="609600"/>
            <a:ext cx="8393927" cy="2895600"/>
          </a:xfrm>
        </p:spPr>
        <p:txBody>
          <a:bodyPr anchor="ctr">
            <a:normAutofit/>
          </a:bodyPr>
          <a:lstStyle>
            <a:lvl1pPr algn="l">
              <a:defRPr sz="4800" b="0" cap="none"/>
            </a:lvl1pPr>
          </a:lstStyle>
          <a:p>
            <a:r>
              <a:rPr lang="ru-RU"/>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a:t>Образец текста</a:t>
            </a:r>
          </a:p>
        </p:txBody>
      </p:sp>
      <p:sp>
        <p:nvSpPr>
          <p:cNvPr id="5" name="Date Placeholder 4"/>
          <p:cNvSpPr>
            <a:spLocks noGrp="1"/>
          </p:cNvSpPr>
          <p:nvPr>
            <p:ph type="dt" sz="half" idx="10"/>
          </p:nvPr>
        </p:nvSpPr>
        <p:spPr/>
        <p:txBody>
          <a:bodyPr/>
          <a:lstStyle/>
          <a:p>
            <a:fld id="{5CFB0C8F-D082-44E3-BBA9-D0917F2AB844}" type="datetimeFigureOut">
              <a:rPr lang="ru-RU" smtClean="0">
                <a:solidFill>
                  <a:prstClr val="black">
                    <a:tint val="75000"/>
                  </a:prstClr>
                </a:solidFill>
              </a:rPr>
              <a:pPr/>
              <a:t>24.09.2022</a:t>
            </a:fld>
            <a:endParaRPr lang="ru-RU">
              <a:solidFill>
                <a:prstClr val="black">
                  <a:tint val="75000"/>
                </a:prstClr>
              </a:solidFill>
            </a:endParaRPr>
          </a:p>
        </p:txBody>
      </p:sp>
      <p:sp>
        <p:nvSpPr>
          <p:cNvPr id="6" name="Footer Placeholder 5"/>
          <p:cNvSpPr>
            <a:spLocks noGrp="1"/>
          </p:cNvSpPr>
          <p:nvPr>
            <p:ph type="ftr" sz="quarter" idx="11"/>
          </p:nvPr>
        </p:nvSpPr>
        <p:spPr/>
        <p:txBody>
          <a:bodyPr/>
          <a:lstStyle/>
          <a:p>
            <a:endParaRPr lang="ru-RU">
              <a:solidFill>
                <a:prstClr val="black">
                  <a:tint val="75000"/>
                </a:prstClr>
              </a:solidFill>
            </a:endParaRPr>
          </a:p>
        </p:txBody>
      </p:sp>
      <p:sp>
        <p:nvSpPr>
          <p:cNvPr id="11" name="Freeform 11"/>
          <p:cNvSpPr/>
          <p:nvPr/>
        </p:nvSpPr>
        <p:spPr bwMode="auto">
          <a:xfrm flipV="1">
            <a:off x="-4188" y="4911897"/>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24" y="4983259"/>
            <a:ext cx="779767" cy="365125"/>
          </a:xfrm>
        </p:spPr>
        <p:txBody>
          <a:bodyPr/>
          <a:lstStyle/>
          <a:p>
            <a:fld id="{245FD429-9C54-4F06-862D-D2741D8556DE}" type="slidenum">
              <a:rPr lang="ru-RU" smtClean="0"/>
              <a:pPr/>
              <a:t>‹#›</a:t>
            </a:fld>
            <a:endParaRPr lang="ru-RU"/>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r>
              <a:rPr lang="en-US" sz="8000" dirty="0">
                <a:ln w="3175" cmpd="sng">
                  <a:noFill/>
                </a:ln>
                <a:solidFill>
                  <a:srgbClr val="A53010"/>
                </a:solidFill>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r>
              <a:rPr lang="en-US" sz="8000" dirty="0">
                <a:ln w="3175" cmpd="sng">
                  <a:noFill/>
                </a:ln>
                <a:solidFill>
                  <a:srgbClr val="A53010"/>
                </a:solidFill>
                <a:latin typeface="Arial"/>
              </a:rPr>
              <a:t>”</a:t>
            </a:r>
          </a:p>
        </p:txBody>
      </p:sp>
    </p:spTree>
    <p:extLst>
      <p:ext uri="{BB962C8B-B14F-4D97-AF65-F5344CB8AC3E}">
        <p14:creationId xmlns:p14="http://schemas.microsoft.com/office/powerpoint/2010/main" val="150875540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2589260" y="627407"/>
            <a:ext cx="8915399" cy="2880020"/>
          </a:xfrm>
        </p:spPr>
        <p:txBody>
          <a:bodyPr anchor="ctr">
            <a:normAutofit/>
          </a:bodyPr>
          <a:lstStyle>
            <a:lvl1pPr algn="l">
              <a:defRPr sz="4800" b="0"/>
            </a:lvl1pPr>
          </a:lstStyle>
          <a:p>
            <a:r>
              <a:rPr lang="ru-RU"/>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a:t>Образец текста</a:t>
            </a:r>
          </a:p>
        </p:txBody>
      </p:sp>
      <p:sp>
        <p:nvSpPr>
          <p:cNvPr id="5" name="Date Placeholder 4"/>
          <p:cNvSpPr>
            <a:spLocks noGrp="1"/>
          </p:cNvSpPr>
          <p:nvPr>
            <p:ph type="dt" sz="half" idx="10"/>
          </p:nvPr>
        </p:nvSpPr>
        <p:spPr/>
        <p:txBody>
          <a:bodyPr/>
          <a:lstStyle/>
          <a:p>
            <a:fld id="{5CFB0C8F-D082-44E3-BBA9-D0917F2AB844}" type="datetimeFigureOut">
              <a:rPr lang="ru-RU" smtClean="0">
                <a:solidFill>
                  <a:prstClr val="black">
                    <a:tint val="75000"/>
                  </a:prstClr>
                </a:solidFill>
              </a:rPr>
              <a:pPr/>
              <a:t>24.09.2022</a:t>
            </a:fld>
            <a:endParaRPr lang="ru-RU">
              <a:solidFill>
                <a:prstClr val="black">
                  <a:tint val="75000"/>
                </a:prstClr>
              </a:solidFill>
            </a:endParaRPr>
          </a:p>
        </p:txBody>
      </p:sp>
      <p:sp>
        <p:nvSpPr>
          <p:cNvPr id="6" name="Footer Placeholder 5"/>
          <p:cNvSpPr>
            <a:spLocks noGrp="1"/>
          </p:cNvSpPr>
          <p:nvPr>
            <p:ph type="ftr" sz="quarter" idx="11"/>
          </p:nvPr>
        </p:nvSpPr>
        <p:spPr/>
        <p:txBody>
          <a:bodyPr/>
          <a:lstStyle/>
          <a:p>
            <a:endParaRPr lang="ru-RU">
              <a:solidFill>
                <a:prstClr val="black">
                  <a:tint val="75000"/>
                </a:prstClr>
              </a:solidFill>
            </a:endParaRPr>
          </a:p>
        </p:txBody>
      </p:sp>
      <p:sp>
        <p:nvSpPr>
          <p:cNvPr id="9" name="Freeform 11"/>
          <p:cNvSpPr/>
          <p:nvPr/>
        </p:nvSpPr>
        <p:spPr bwMode="auto">
          <a:xfrm flipV="1">
            <a:off x="-4188" y="4911897"/>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24" y="4983259"/>
            <a:ext cx="779767" cy="365125"/>
          </a:xfrm>
        </p:spPr>
        <p:txBody>
          <a:bodyPr/>
          <a:lstStyle/>
          <a:p>
            <a:fld id="{245FD429-9C54-4F06-862D-D2741D8556DE}" type="slidenum">
              <a:rPr lang="ru-RU" smtClean="0"/>
              <a:pPr/>
              <a:t>‹#›</a:t>
            </a:fld>
            <a:endParaRPr lang="ru-RU"/>
          </a:p>
        </p:txBody>
      </p:sp>
    </p:spTree>
    <p:extLst>
      <p:ext uri="{BB962C8B-B14F-4D97-AF65-F5344CB8AC3E}">
        <p14:creationId xmlns:p14="http://schemas.microsoft.com/office/powerpoint/2010/main" val="373186956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5CFB0C8F-D082-44E3-BBA9-D0917F2AB844}" type="datetimeFigureOut">
              <a:rPr lang="ru-RU" smtClean="0">
                <a:solidFill>
                  <a:prstClr val="black">
                    <a:tint val="75000"/>
                  </a:prstClr>
                </a:solidFill>
              </a:rPr>
              <a:pPr/>
              <a:t>24.09.2022</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endParaRPr lang="ru-RU">
              <a:solidFill>
                <a:prstClr val="black">
                  <a:tint val="75000"/>
                </a:prstClr>
              </a:solidFill>
            </a:endParaRPr>
          </a:p>
        </p:txBody>
      </p:sp>
      <p:sp>
        <p:nvSpPr>
          <p:cNvPr id="8" name="Freeform 11"/>
          <p:cNvSpPr/>
          <p:nvPr/>
        </p:nvSpPr>
        <p:spPr bwMode="auto">
          <a:xfrm flipV="1">
            <a:off x="-4188" y="714379"/>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245FD429-9C54-4F06-862D-D2741D8556DE}" type="slidenum">
              <a:rPr lang="ru-RU" smtClean="0"/>
              <a:pPr/>
              <a:t>‹#›</a:t>
            </a:fld>
            <a:endParaRPr lang="ru-RU"/>
          </a:p>
        </p:txBody>
      </p:sp>
    </p:spTree>
    <p:extLst>
      <p:ext uri="{BB962C8B-B14F-4D97-AF65-F5344CB8AC3E}">
        <p14:creationId xmlns:p14="http://schemas.microsoft.com/office/powerpoint/2010/main" val="208885502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926" y="627577"/>
            <a:ext cx="2207601" cy="5283817"/>
          </a:xfrm>
        </p:spPr>
        <p:txBody>
          <a:bodyPr vert="eaVert" anchor="ctr"/>
          <a:lstStyle/>
          <a:p>
            <a:r>
              <a:rPr lang="ru-RU"/>
              <a:t>Образец заголовка</a:t>
            </a:r>
            <a:endParaRPr lang="en-US" dirty="0"/>
          </a:p>
        </p:txBody>
      </p:sp>
      <p:sp>
        <p:nvSpPr>
          <p:cNvPr id="3" name="Vertical Text Placeholder 2"/>
          <p:cNvSpPr>
            <a:spLocks noGrp="1"/>
          </p:cNvSpPr>
          <p:nvPr>
            <p:ph type="body" orient="vert" idx="1"/>
          </p:nvPr>
        </p:nvSpPr>
        <p:spPr>
          <a:xfrm>
            <a:off x="2589212" y="627577"/>
            <a:ext cx="6477000" cy="5283817"/>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5CFB0C8F-D082-44E3-BBA9-D0917F2AB844}" type="datetimeFigureOut">
              <a:rPr lang="ru-RU" smtClean="0">
                <a:solidFill>
                  <a:prstClr val="black">
                    <a:tint val="75000"/>
                  </a:prstClr>
                </a:solidFill>
              </a:rPr>
              <a:pPr/>
              <a:t>24.09.2022</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endParaRPr lang="ru-RU">
              <a:solidFill>
                <a:prstClr val="black">
                  <a:tint val="75000"/>
                </a:prstClr>
              </a:solidFill>
            </a:endParaRPr>
          </a:p>
        </p:txBody>
      </p:sp>
      <p:sp>
        <p:nvSpPr>
          <p:cNvPr id="8" name="Freeform 11"/>
          <p:cNvSpPr/>
          <p:nvPr/>
        </p:nvSpPr>
        <p:spPr bwMode="auto">
          <a:xfrm flipV="1">
            <a:off x="-4188" y="714379"/>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245FD429-9C54-4F06-862D-D2741D8556DE}" type="slidenum">
              <a:rPr lang="ru-RU" smtClean="0"/>
              <a:pPr/>
              <a:t>‹#›</a:t>
            </a:fld>
            <a:endParaRPr lang="ru-RU"/>
          </a:p>
        </p:txBody>
      </p:sp>
    </p:spTree>
    <p:extLst>
      <p:ext uri="{BB962C8B-B14F-4D97-AF65-F5344CB8AC3E}">
        <p14:creationId xmlns:p14="http://schemas.microsoft.com/office/powerpoint/2010/main" val="36066533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2130598"/>
            <a:ext cx="10363200" cy="1470025"/>
          </a:xfrm>
        </p:spPr>
        <p:txBody>
          <a:bodyPr/>
          <a:lstStyle/>
          <a:p>
            <a:r>
              <a:rPr lang="ru-RU"/>
              <a:t>Образец заголовка</a:t>
            </a:r>
          </a:p>
        </p:txBody>
      </p:sp>
      <p:sp>
        <p:nvSpPr>
          <p:cNvPr id="3" name="Подзаголовок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lvl1pPr>
              <a:defRPr/>
            </a:lvl1pPr>
          </a:lstStyle>
          <a:p>
            <a:fld id="{27C23BD1-4510-4DF0-B5C8-8CA77FCF2EEE}" type="datetimeFigureOut">
              <a:rPr lang="ru-RU" smtClean="0">
                <a:solidFill>
                  <a:prstClr val="black">
                    <a:tint val="75000"/>
                  </a:prstClr>
                </a:solidFill>
              </a:rPr>
              <a:pPr/>
              <a:t>24.09.2022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fld id="{A71158CA-D2A2-41D5-9A13-53841E6FEE8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633018241"/>
      </p:ext>
    </p:extLst>
  </p:cSld>
  <p:clrMapOvr>
    <a:masterClrMapping/>
  </p:clrMapOvr>
  <p:transition>
    <p:strips dir="ru"/>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fld id="{27C23BD1-4510-4DF0-B5C8-8CA77FCF2EEE}" type="datetimeFigureOut">
              <a:rPr lang="ru-RU" smtClean="0">
                <a:solidFill>
                  <a:prstClr val="black">
                    <a:tint val="75000"/>
                  </a:prstClr>
                </a:solidFill>
              </a:rPr>
              <a:pPr/>
              <a:t>24.09.2022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fld id="{A71158CA-D2A2-41D5-9A13-53841E6FEE8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531054937"/>
      </p:ext>
    </p:extLst>
  </p:cSld>
  <p:clrMapOvr>
    <a:masterClrMapping/>
  </p:clrMapOvr>
  <p:transition>
    <p:strips dir="ru"/>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3084" y="4407073"/>
            <a:ext cx="103632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lvl1pPr>
              <a:defRPr/>
            </a:lvl1pPr>
          </a:lstStyle>
          <a:p>
            <a:fld id="{27C23BD1-4510-4DF0-B5C8-8CA77FCF2EEE}" type="datetimeFigureOut">
              <a:rPr lang="ru-RU" smtClean="0">
                <a:solidFill>
                  <a:prstClr val="black">
                    <a:tint val="75000"/>
                  </a:prstClr>
                </a:solidFill>
              </a:rPr>
              <a:pPr/>
              <a:t>24.09.2022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fld id="{A71158CA-D2A2-41D5-9A13-53841E6FEE8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380111005"/>
      </p:ext>
    </p:extLst>
  </p:cSld>
  <p:clrMapOvr>
    <a:masterClrMapping/>
  </p:clrMapOvr>
  <p:transition>
    <p:strips dir="ru"/>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3"/>
          <p:cNvSpPr>
            <a:spLocks noGrp="1"/>
          </p:cNvSpPr>
          <p:nvPr>
            <p:ph type="dt" sz="half" idx="10"/>
          </p:nvPr>
        </p:nvSpPr>
        <p:spPr/>
        <p:txBody>
          <a:bodyPr/>
          <a:lstStyle>
            <a:lvl1pPr>
              <a:defRPr/>
            </a:lvl1pPr>
          </a:lstStyle>
          <a:p>
            <a:fld id="{27C23BD1-4510-4DF0-B5C8-8CA77FCF2EEE}" type="datetimeFigureOut">
              <a:rPr lang="ru-RU" smtClean="0">
                <a:solidFill>
                  <a:prstClr val="black">
                    <a:tint val="75000"/>
                  </a:prstClr>
                </a:solidFill>
              </a:rPr>
              <a:pPr/>
              <a:t>24.09.2022</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fld id="{A71158CA-D2A2-41D5-9A13-53841E6FEE8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739744327"/>
      </p:ext>
    </p:extLst>
  </p:cSld>
  <p:clrMapOvr>
    <a:masterClrMapping/>
  </p:clrMapOvr>
  <p:transition>
    <p:strips dir="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3703D0D-3BEC-4421-AE34-80EE3DC2AA33}" type="datetimeFigureOut">
              <a:rPr lang="ru-RU" smtClean="0"/>
              <a:pPr/>
              <a:t>24.09.2022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39715A63-403A-4E89-B66D-09F08FEB64AF}" type="slidenum">
              <a:rPr lang="ru-RU" smtClean="0"/>
              <a:pPr/>
              <a:t>‹#›</a:t>
            </a:fld>
            <a:endParaRPr lang="ru-RU"/>
          </a:p>
        </p:txBody>
      </p:sp>
    </p:spTree>
    <p:extLst>
      <p:ext uri="{BB962C8B-B14F-4D97-AF65-F5344CB8AC3E}">
        <p14:creationId xmlns:p14="http://schemas.microsoft.com/office/powerpoint/2010/main" val="24888851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Содержимое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93482"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Содержимое 5"/>
          <p:cNvSpPr>
            <a:spLocks noGrp="1"/>
          </p:cNvSpPr>
          <p:nvPr>
            <p:ph sz="quarter" idx="4"/>
          </p:nvPr>
        </p:nvSpPr>
        <p:spPr>
          <a:xfrm>
            <a:off x="6193482"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3"/>
          <p:cNvSpPr>
            <a:spLocks noGrp="1"/>
          </p:cNvSpPr>
          <p:nvPr>
            <p:ph type="dt" sz="half" idx="10"/>
          </p:nvPr>
        </p:nvSpPr>
        <p:spPr/>
        <p:txBody>
          <a:bodyPr/>
          <a:lstStyle>
            <a:lvl1pPr>
              <a:defRPr/>
            </a:lvl1pPr>
          </a:lstStyle>
          <a:p>
            <a:fld id="{27C23BD1-4510-4DF0-B5C8-8CA77FCF2EEE}" type="datetimeFigureOut">
              <a:rPr lang="ru-RU" smtClean="0">
                <a:solidFill>
                  <a:prstClr val="black">
                    <a:tint val="75000"/>
                  </a:prstClr>
                </a:solidFill>
              </a:rPr>
              <a:pPr/>
              <a:t>24.09.2022</a:t>
            </a:fld>
            <a:endParaRPr lang="ru-RU">
              <a:solidFill>
                <a:prstClr val="black">
                  <a:tint val="75000"/>
                </a:prstClr>
              </a:solidFill>
            </a:endParaRPr>
          </a:p>
        </p:txBody>
      </p:sp>
      <p:sp>
        <p:nvSpPr>
          <p:cNvPr id="8" name="Нижний колонтитул 4"/>
          <p:cNvSpPr>
            <a:spLocks noGrp="1"/>
          </p:cNvSpPr>
          <p:nvPr>
            <p:ph type="ftr" sz="quarter" idx="11"/>
          </p:nvPr>
        </p:nvSpPr>
        <p:spPr/>
        <p:txBody>
          <a:bodyPr/>
          <a:lstStyle>
            <a:lvl1pPr>
              <a:defRPr/>
            </a:lvl1pPr>
          </a:lstStyle>
          <a:p>
            <a:endParaRPr lang="ru-RU">
              <a:solidFill>
                <a:prstClr val="black">
                  <a:tint val="75000"/>
                </a:prstClr>
              </a:solidFill>
            </a:endParaRPr>
          </a:p>
        </p:txBody>
      </p:sp>
      <p:sp>
        <p:nvSpPr>
          <p:cNvPr id="9" name="Номер слайда 5"/>
          <p:cNvSpPr>
            <a:spLocks noGrp="1"/>
          </p:cNvSpPr>
          <p:nvPr>
            <p:ph type="sldNum" sz="quarter" idx="12"/>
          </p:nvPr>
        </p:nvSpPr>
        <p:spPr/>
        <p:txBody>
          <a:bodyPr/>
          <a:lstStyle>
            <a:lvl1pPr>
              <a:defRPr/>
            </a:lvl1pPr>
          </a:lstStyle>
          <a:p>
            <a:fld id="{A71158CA-D2A2-41D5-9A13-53841E6FEE8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479829179"/>
      </p:ext>
    </p:extLst>
  </p:cSld>
  <p:clrMapOvr>
    <a:masterClrMapping/>
  </p:clrMapOvr>
  <p:transition>
    <p:strips dir="ru"/>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3"/>
          <p:cNvSpPr>
            <a:spLocks noGrp="1"/>
          </p:cNvSpPr>
          <p:nvPr>
            <p:ph type="dt" sz="half" idx="10"/>
          </p:nvPr>
        </p:nvSpPr>
        <p:spPr/>
        <p:txBody>
          <a:bodyPr/>
          <a:lstStyle>
            <a:lvl1pPr>
              <a:defRPr/>
            </a:lvl1pPr>
          </a:lstStyle>
          <a:p>
            <a:fld id="{27C23BD1-4510-4DF0-B5C8-8CA77FCF2EEE}" type="datetimeFigureOut">
              <a:rPr lang="ru-RU" smtClean="0">
                <a:solidFill>
                  <a:prstClr val="black">
                    <a:tint val="75000"/>
                  </a:prstClr>
                </a:solidFill>
              </a:rPr>
              <a:pPr/>
              <a:t>24.09.2022</a:t>
            </a:fld>
            <a:endParaRPr lang="ru-RU">
              <a:solidFill>
                <a:prstClr val="black">
                  <a:tint val="75000"/>
                </a:prstClr>
              </a:solidFill>
            </a:endParaRPr>
          </a:p>
        </p:txBody>
      </p:sp>
      <p:sp>
        <p:nvSpPr>
          <p:cNvPr id="4" name="Нижний колонтитул 4"/>
          <p:cNvSpPr>
            <a:spLocks noGrp="1"/>
          </p:cNvSpPr>
          <p:nvPr>
            <p:ph type="ftr" sz="quarter" idx="11"/>
          </p:nvPr>
        </p:nvSpPr>
        <p:spPr/>
        <p:txBody>
          <a:bodyPr/>
          <a:lstStyle>
            <a:lvl1pPr>
              <a:defRPr/>
            </a:lvl1pPr>
          </a:lstStyle>
          <a:p>
            <a:endParaRPr lang="ru-RU">
              <a:solidFill>
                <a:prstClr val="black">
                  <a:tint val="75000"/>
                </a:prstClr>
              </a:solidFill>
            </a:endParaRPr>
          </a:p>
        </p:txBody>
      </p:sp>
      <p:sp>
        <p:nvSpPr>
          <p:cNvPr id="5" name="Номер слайда 5"/>
          <p:cNvSpPr>
            <a:spLocks noGrp="1"/>
          </p:cNvSpPr>
          <p:nvPr>
            <p:ph type="sldNum" sz="quarter" idx="12"/>
          </p:nvPr>
        </p:nvSpPr>
        <p:spPr/>
        <p:txBody>
          <a:bodyPr/>
          <a:lstStyle>
            <a:lvl1pPr>
              <a:defRPr/>
            </a:lvl1pPr>
          </a:lstStyle>
          <a:p>
            <a:fld id="{A71158CA-D2A2-41D5-9A13-53841E6FEE8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645347048"/>
      </p:ext>
    </p:extLst>
  </p:cSld>
  <p:clrMapOvr>
    <a:masterClrMapping/>
  </p:clrMapOvr>
  <p:transition>
    <p:strips dir="ru"/>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fld id="{27C23BD1-4510-4DF0-B5C8-8CA77FCF2EEE}" type="datetimeFigureOut">
              <a:rPr lang="ru-RU" smtClean="0">
                <a:solidFill>
                  <a:prstClr val="black">
                    <a:tint val="75000"/>
                  </a:prstClr>
                </a:solidFill>
              </a:rPr>
              <a:pPr/>
              <a:t>24.09.2022</a:t>
            </a:fld>
            <a:endParaRPr lang="ru-RU">
              <a:solidFill>
                <a:prstClr val="black">
                  <a:tint val="75000"/>
                </a:prstClr>
              </a:solidFill>
            </a:endParaRPr>
          </a:p>
        </p:txBody>
      </p:sp>
      <p:sp>
        <p:nvSpPr>
          <p:cNvPr id="3" name="Нижний колонтитул 4"/>
          <p:cNvSpPr>
            <a:spLocks noGrp="1"/>
          </p:cNvSpPr>
          <p:nvPr>
            <p:ph type="ftr" sz="quarter" idx="11"/>
          </p:nvPr>
        </p:nvSpPr>
        <p:spPr/>
        <p:txBody>
          <a:bodyPr/>
          <a:lstStyle>
            <a:lvl1pPr>
              <a:defRPr/>
            </a:lvl1pPr>
          </a:lstStyle>
          <a:p>
            <a:endParaRPr lang="ru-RU">
              <a:solidFill>
                <a:prstClr val="black">
                  <a:tint val="75000"/>
                </a:prstClr>
              </a:solidFill>
            </a:endParaRPr>
          </a:p>
        </p:txBody>
      </p:sp>
      <p:sp>
        <p:nvSpPr>
          <p:cNvPr id="4" name="Номер слайда 5"/>
          <p:cNvSpPr>
            <a:spLocks noGrp="1"/>
          </p:cNvSpPr>
          <p:nvPr>
            <p:ph type="sldNum" sz="quarter" idx="12"/>
          </p:nvPr>
        </p:nvSpPr>
        <p:spPr/>
        <p:txBody>
          <a:bodyPr/>
          <a:lstStyle>
            <a:lvl1pPr>
              <a:defRPr/>
            </a:lvl1pPr>
          </a:lstStyle>
          <a:p>
            <a:fld id="{A71158CA-D2A2-41D5-9A13-53841E6FEE8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294812159"/>
      </p:ext>
    </p:extLst>
  </p:cSld>
  <p:clrMapOvr>
    <a:masterClrMapping/>
  </p:clrMapOvr>
  <p:transition>
    <p:strips dir="ru"/>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3" y="273050"/>
            <a:ext cx="4011084" cy="1162050"/>
          </a:xfrm>
        </p:spPr>
        <p:txBody>
          <a:bodyPr anchor="b"/>
          <a:lstStyle>
            <a:lvl1pPr algn="l">
              <a:defRPr sz="2000" b="1"/>
            </a:lvl1pPr>
          </a:lstStyle>
          <a:p>
            <a:r>
              <a:rPr lang="ru-RU"/>
              <a:t>Образец заголовка</a:t>
            </a:r>
          </a:p>
        </p:txBody>
      </p:sp>
      <p:sp>
        <p:nvSpPr>
          <p:cNvPr id="3" name="Содержимое 2"/>
          <p:cNvSpPr>
            <a:spLocks noGrp="1"/>
          </p:cNvSpPr>
          <p:nvPr>
            <p:ph idx="1"/>
          </p:nvPr>
        </p:nvSpPr>
        <p:spPr>
          <a:xfrm>
            <a:off x="4766733" y="27322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fld id="{27C23BD1-4510-4DF0-B5C8-8CA77FCF2EEE}" type="datetimeFigureOut">
              <a:rPr lang="ru-RU" smtClean="0">
                <a:solidFill>
                  <a:prstClr val="black">
                    <a:tint val="75000"/>
                  </a:prstClr>
                </a:solidFill>
              </a:rPr>
              <a:pPr/>
              <a:t>24.09.2022</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fld id="{A71158CA-D2A2-41D5-9A13-53841E6FEE8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904727898"/>
      </p:ext>
    </p:extLst>
  </p:cSld>
  <p:clrMapOvr>
    <a:masterClrMapping/>
  </p:clrMapOvr>
  <p:transition>
    <p:strips dir="ru"/>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a:t>Вставка рисунка</a:t>
            </a:r>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fld id="{27C23BD1-4510-4DF0-B5C8-8CA77FCF2EEE}" type="datetimeFigureOut">
              <a:rPr lang="ru-RU" smtClean="0">
                <a:solidFill>
                  <a:prstClr val="black">
                    <a:tint val="75000"/>
                  </a:prstClr>
                </a:solidFill>
              </a:rPr>
              <a:pPr/>
              <a:t>24.09.2022</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fld id="{A71158CA-D2A2-41D5-9A13-53841E6FEE8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42013046"/>
      </p:ext>
    </p:extLst>
  </p:cSld>
  <p:clrMapOvr>
    <a:masterClrMapping/>
  </p:clrMapOvr>
  <p:transition>
    <p:strips dir="ru"/>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fld id="{27C23BD1-4510-4DF0-B5C8-8CA77FCF2EEE}" type="datetimeFigureOut">
              <a:rPr lang="ru-RU" smtClean="0">
                <a:solidFill>
                  <a:prstClr val="black">
                    <a:tint val="75000"/>
                  </a:prstClr>
                </a:solidFill>
              </a:rPr>
              <a:pPr/>
              <a:t>24.09.2022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fld id="{A71158CA-D2A2-41D5-9A13-53841E6FEE8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94249307"/>
      </p:ext>
    </p:extLst>
  </p:cSld>
  <p:clrMapOvr>
    <a:masterClrMapping/>
  </p:clrMapOvr>
  <p:transition>
    <p:strips dir="ru"/>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9200" y="274811"/>
            <a:ext cx="27432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609600" y="274811"/>
            <a:ext cx="80264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fld id="{27C23BD1-4510-4DF0-B5C8-8CA77FCF2EEE}" type="datetimeFigureOut">
              <a:rPr lang="ru-RU" smtClean="0">
                <a:solidFill>
                  <a:prstClr val="black">
                    <a:tint val="75000"/>
                  </a:prstClr>
                </a:solidFill>
              </a:rPr>
              <a:pPr/>
              <a:t>24.09.2022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fld id="{A71158CA-D2A2-41D5-9A13-53841E6FEE8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998270079"/>
      </p:ext>
    </p:extLst>
  </p:cSld>
  <p:clrMapOvr>
    <a:masterClrMapping/>
  </p:clrMapOvr>
  <p:transition>
    <p:strips dir="ru"/>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2130570"/>
            <a:ext cx="10363200" cy="1470025"/>
          </a:xfrm>
        </p:spPr>
        <p:txBody>
          <a:bodyPr/>
          <a:lstStyle/>
          <a:p>
            <a:r>
              <a:rPr lang="ru-RU"/>
              <a:t>Образец заголовка</a:t>
            </a:r>
          </a:p>
        </p:txBody>
      </p:sp>
      <p:sp>
        <p:nvSpPr>
          <p:cNvPr id="3" name="Подзаголовок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lvl1pPr>
              <a:defRPr/>
            </a:lvl1pPr>
          </a:lstStyle>
          <a:p>
            <a:fld id="{27C23BD1-4510-4DF0-B5C8-8CA77FCF2EEE}" type="datetimeFigureOut">
              <a:rPr lang="ru-RU" smtClean="0">
                <a:solidFill>
                  <a:prstClr val="black">
                    <a:tint val="75000"/>
                  </a:prstClr>
                </a:solidFill>
              </a:rPr>
              <a:pPr/>
              <a:t>24.09.2022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fld id="{A71158CA-D2A2-41D5-9A13-53841E6FEE8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094966210"/>
      </p:ext>
    </p:extLst>
  </p:cSld>
  <p:clrMapOvr>
    <a:masterClrMapping/>
  </p:clrMapOvr>
  <p:transition>
    <p:strips dir="ru"/>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fld id="{27C23BD1-4510-4DF0-B5C8-8CA77FCF2EEE}" type="datetimeFigureOut">
              <a:rPr lang="ru-RU" smtClean="0">
                <a:solidFill>
                  <a:prstClr val="black">
                    <a:tint val="75000"/>
                  </a:prstClr>
                </a:solidFill>
              </a:rPr>
              <a:pPr/>
              <a:t>24.09.2022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fld id="{A71158CA-D2A2-41D5-9A13-53841E6FEE8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263871175"/>
      </p:ext>
    </p:extLst>
  </p:cSld>
  <p:clrMapOvr>
    <a:masterClrMapping/>
  </p:clrMapOvr>
  <p:transition>
    <p:strips dir="ru"/>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3084" y="4407045"/>
            <a:ext cx="103632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lvl1pPr>
              <a:defRPr/>
            </a:lvl1pPr>
          </a:lstStyle>
          <a:p>
            <a:fld id="{27C23BD1-4510-4DF0-B5C8-8CA77FCF2EEE}" type="datetimeFigureOut">
              <a:rPr lang="ru-RU" smtClean="0">
                <a:solidFill>
                  <a:prstClr val="black">
                    <a:tint val="75000"/>
                  </a:prstClr>
                </a:solidFill>
              </a:rPr>
              <a:pPr/>
              <a:t>24.09.2022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fld id="{A71158CA-D2A2-41D5-9A13-53841E6FEE8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2644911"/>
      </p:ext>
    </p:extLst>
  </p:cSld>
  <p:clrMapOvr>
    <a:masterClrMapping/>
  </p:clrMapOvr>
  <p:transition>
    <p:strips dir="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5183188" y="9876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A3703D0D-3BEC-4421-AE34-80EE3DC2AA33}" type="datetimeFigureOut">
              <a:rPr lang="ru-RU" smtClean="0"/>
              <a:pPr/>
              <a:t>24.09.2022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9715A63-403A-4E89-B66D-09F08FEB64AF}" type="slidenum">
              <a:rPr lang="ru-RU" smtClean="0"/>
              <a:pPr/>
              <a:t>‹#›</a:t>
            </a:fld>
            <a:endParaRPr lang="ru-RU"/>
          </a:p>
        </p:txBody>
      </p:sp>
    </p:spTree>
    <p:extLst>
      <p:ext uri="{BB962C8B-B14F-4D97-AF65-F5344CB8AC3E}">
        <p14:creationId xmlns:p14="http://schemas.microsoft.com/office/powerpoint/2010/main" val="146345532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3"/>
          <p:cNvSpPr>
            <a:spLocks noGrp="1"/>
          </p:cNvSpPr>
          <p:nvPr>
            <p:ph type="dt" sz="half" idx="10"/>
          </p:nvPr>
        </p:nvSpPr>
        <p:spPr/>
        <p:txBody>
          <a:bodyPr/>
          <a:lstStyle>
            <a:lvl1pPr>
              <a:defRPr/>
            </a:lvl1pPr>
          </a:lstStyle>
          <a:p>
            <a:fld id="{27C23BD1-4510-4DF0-B5C8-8CA77FCF2EEE}" type="datetimeFigureOut">
              <a:rPr lang="ru-RU" smtClean="0">
                <a:solidFill>
                  <a:prstClr val="black">
                    <a:tint val="75000"/>
                  </a:prstClr>
                </a:solidFill>
              </a:rPr>
              <a:pPr/>
              <a:t>24.09.2022</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fld id="{A71158CA-D2A2-41D5-9A13-53841E6FEE8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128641395"/>
      </p:ext>
    </p:extLst>
  </p:cSld>
  <p:clrMapOvr>
    <a:masterClrMapping/>
  </p:clrMapOvr>
  <p:transition>
    <p:strips dir="ru"/>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Содержимое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93464"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Содержимое 5"/>
          <p:cNvSpPr>
            <a:spLocks noGrp="1"/>
          </p:cNvSpPr>
          <p:nvPr>
            <p:ph sz="quarter" idx="4"/>
          </p:nvPr>
        </p:nvSpPr>
        <p:spPr>
          <a:xfrm>
            <a:off x="6193464"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3"/>
          <p:cNvSpPr>
            <a:spLocks noGrp="1"/>
          </p:cNvSpPr>
          <p:nvPr>
            <p:ph type="dt" sz="half" idx="10"/>
          </p:nvPr>
        </p:nvSpPr>
        <p:spPr/>
        <p:txBody>
          <a:bodyPr/>
          <a:lstStyle>
            <a:lvl1pPr>
              <a:defRPr/>
            </a:lvl1pPr>
          </a:lstStyle>
          <a:p>
            <a:fld id="{27C23BD1-4510-4DF0-B5C8-8CA77FCF2EEE}" type="datetimeFigureOut">
              <a:rPr lang="ru-RU" smtClean="0">
                <a:solidFill>
                  <a:prstClr val="black">
                    <a:tint val="75000"/>
                  </a:prstClr>
                </a:solidFill>
              </a:rPr>
              <a:pPr/>
              <a:t>24.09.2022</a:t>
            </a:fld>
            <a:endParaRPr lang="ru-RU">
              <a:solidFill>
                <a:prstClr val="black">
                  <a:tint val="75000"/>
                </a:prstClr>
              </a:solidFill>
            </a:endParaRPr>
          </a:p>
        </p:txBody>
      </p:sp>
      <p:sp>
        <p:nvSpPr>
          <p:cNvPr id="8" name="Нижний колонтитул 4"/>
          <p:cNvSpPr>
            <a:spLocks noGrp="1"/>
          </p:cNvSpPr>
          <p:nvPr>
            <p:ph type="ftr" sz="quarter" idx="11"/>
          </p:nvPr>
        </p:nvSpPr>
        <p:spPr/>
        <p:txBody>
          <a:bodyPr/>
          <a:lstStyle>
            <a:lvl1pPr>
              <a:defRPr/>
            </a:lvl1pPr>
          </a:lstStyle>
          <a:p>
            <a:endParaRPr lang="ru-RU">
              <a:solidFill>
                <a:prstClr val="black">
                  <a:tint val="75000"/>
                </a:prstClr>
              </a:solidFill>
            </a:endParaRPr>
          </a:p>
        </p:txBody>
      </p:sp>
      <p:sp>
        <p:nvSpPr>
          <p:cNvPr id="9" name="Номер слайда 5"/>
          <p:cNvSpPr>
            <a:spLocks noGrp="1"/>
          </p:cNvSpPr>
          <p:nvPr>
            <p:ph type="sldNum" sz="quarter" idx="12"/>
          </p:nvPr>
        </p:nvSpPr>
        <p:spPr/>
        <p:txBody>
          <a:bodyPr/>
          <a:lstStyle>
            <a:lvl1pPr>
              <a:defRPr/>
            </a:lvl1pPr>
          </a:lstStyle>
          <a:p>
            <a:fld id="{A71158CA-D2A2-41D5-9A13-53841E6FEE8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552258211"/>
      </p:ext>
    </p:extLst>
  </p:cSld>
  <p:clrMapOvr>
    <a:masterClrMapping/>
  </p:clrMapOvr>
  <p:transition>
    <p:strips dir="ru"/>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3"/>
          <p:cNvSpPr>
            <a:spLocks noGrp="1"/>
          </p:cNvSpPr>
          <p:nvPr>
            <p:ph type="dt" sz="half" idx="10"/>
          </p:nvPr>
        </p:nvSpPr>
        <p:spPr/>
        <p:txBody>
          <a:bodyPr/>
          <a:lstStyle>
            <a:lvl1pPr>
              <a:defRPr/>
            </a:lvl1pPr>
          </a:lstStyle>
          <a:p>
            <a:fld id="{27C23BD1-4510-4DF0-B5C8-8CA77FCF2EEE}" type="datetimeFigureOut">
              <a:rPr lang="ru-RU" smtClean="0">
                <a:solidFill>
                  <a:prstClr val="black">
                    <a:tint val="75000"/>
                  </a:prstClr>
                </a:solidFill>
              </a:rPr>
              <a:pPr/>
              <a:t>24.09.2022</a:t>
            </a:fld>
            <a:endParaRPr lang="ru-RU">
              <a:solidFill>
                <a:prstClr val="black">
                  <a:tint val="75000"/>
                </a:prstClr>
              </a:solidFill>
            </a:endParaRPr>
          </a:p>
        </p:txBody>
      </p:sp>
      <p:sp>
        <p:nvSpPr>
          <p:cNvPr id="4" name="Нижний колонтитул 4"/>
          <p:cNvSpPr>
            <a:spLocks noGrp="1"/>
          </p:cNvSpPr>
          <p:nvPr>
            <p:ph type="ftr" sz="quarter" idx="11"/>
          </p:nvPr>
        </p:nvSpPr>
        <p:spPr/>
        <p:txBody>
          <a:bodyPr/>
          <a:lstStyle>
            <a:lvl1pPr>
              <a:defRPr/>
            </a:lvl1pPr>
          </a:lstStyle>
          <a:p>
            <a:endParaRPr lang="ru-RU">
              <a:solidFill>
                <a:prstClr val="black">
                  <a:tint val="75000"/>
                </a:prstClr>
              </a:solidFill>
            </a:endParaRPr>
          </a:p>
        </p:txBody>
      </p:sp>
      <p:sp>
        <p:nvSpPr>
          <p:cNvPr id="5" name="Номер слайда 5"/>
          <p:cNvSpPr>
            <a:spLocks noGrp="1"/>
          </p:cNvSpPr>
          <p:nvPr>
            <p:ph type="sldNum" sz="quarter" idx="12"/>
          </p:nvPr>
        </p:nvSpPr>
        <p:spPr/>
        <p:txBody>
          <a:bodyPr/>
          <a:lstStyle>
            <a:lvl1pPr>
              <a:defRPr/>
            </a:lvl1pPr>
          </a:lstStyle>
          <a:p>
            <a:fld id="{A71158CA-D2A2-41D5-9A13-53841E6FEE8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043128441"/>
      </p:ext>
    </p:extLst>
  </p:cSld>
  <p:clrMapOvr>
    <a:masterClrMapping/>
  </p:clrMapOvr>
  <p:transition>
    <p:strips dir="ru"/>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fld id="{27C23BD1-4510-4DF0-B5C8-8CA77FCF2EEE}" type="datetimeFigureOut">
              <a:rPr lang="ru-RU" smtClean="0">
                <a:solidFill>
                  <a:prstClr val="black">
                    <a:tint val="75000"/>
                  </a:prstClr>
                </a:solidFill>
              </a:rPr>
              <a:pPr/>
              <a:t>24.09.2022</a:t>
            </a:fld>
            <a:endParaRPr lang="ru-RU">
              <a:solidFill>
                <a:prstClr val="black">
                  <a:tint val="75000"/>
                </a:prstClr>
              </a:solidFill>
            </a:endParaRPr>
          </a:p>
        </p:txBody>
      </p:sp>
      <p:sp>
        <p:nvSpPr>
          <p:cNvPr id="3" name="Нижний колонтитул 4"/>
          <p:cNvSpPr>
            <a:spLocks noGrp="1"/>
          </p:cNvSpPr>
          <p:nvPr>
            <p:ph type="ftr" sz="quarter" idx="11"/>
          </p:nvPr>
        </p:nvSpPr>
        <p:spPr/>
        <p:txBody>
          <a:bodyPr/>
          <a:lstStyle>
            <a:lvl1pPr>
              <a:defRPr/>
            </a:lvl1pPr>
          </a:lstStyle>
          <a:p>
            <a:endParaRPr lang="ru-RU">
              <a:solidFill>
                <a:prstClr val="black">
                  <a:tint val="75000"/>
                </a:prstClr>
              </a:solidFill>
            </a:endParaRPr>
          </a:p>
        </p:txBody>
      </p:sp>
      <p:sp>
        <p:nvSpPr>
          <p:cNvPr id="4" name="Номер слайда 5"/>
          <p:cNvSpPr>
            <a:spLocks noGrp="1"/>
          </p:cNvSpPr>
          <p:nvPr>
            <p:ph type="sldNum" sz="quarter" idx="12"/>
          </p:nvPr>
        </p:nvSpPr>
        <p:spPr/>
        <p:txBody>
          <a:bodyPr/>
          <a:lstStyle>
            <a:lvl1pPr>
              <a:defRPr/>
            </a:lvl1pPr>
          </a:lstStyle>
          <a:p>
            <a:fld id="{A71158CA-D2A2-41D5-9A13-53841E6FEE8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276764466"/>
      </p:ext>
    </p:extLst>
  </p:cSld>
  <p:clrMapOvr>
    <a:masterClrMapping/>
  </p:clrMapOvr>
  <p:transition>
    <p:strips dir="ru"/>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3" y="273050"/>
            <a:ext cx="4011084" cy="1162050"/>
          </a:xfrm>
        </p:spPr>
        <p:txBody>
          <a:bodyPr anchor="b"/>
          <a:lstStyle>
            <a:lvl1pPr algn="l">
              <a:defRPr sz="2000" b="1"/>
            </a:lvl1pPr>
          </a:lstStyle>
          <a:p>
            <a:r>
              <a:rPr lang="ru-RU"/>
              <a:t>Образец заголовка</a:t>
            </a:r>
          </a:p>
        </p:txBody>
      </p:sp>
      <p:sp>
        <p:nvSpPr>
          <p:cNvPr id="3" name="Содержимое 2"/>
          <p:cNvSpPr>
            <a:spLocks noGrp="1"/>
          </p:cNvSpPr>
          <p:nvPr>
            <p:ph idx="1"/>
          </p:nvPr>
        </p:nvSpPr>
        <p:spPr>
          <a:xfrm>
            <a:off x="4766733" y="27319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fld id="{27C23BD1-4510-4DF0-B5C8-8CA77FCF2EEE}" type="datetimeFigureOut">
              <a:rPr lang="ru-RU" smtClean="0">
                <a:solidFill>
                  <a:prstClr val="black">
                    <a:tint val="75000"/>
                  </a:prstClr>
                </a:solidFill>
              </a:rPr>
              <a:pPr/>
              <a:t>24.09.2022</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fld id="{A71158CA-D2A2-41D5-9A13-53841E6FEE8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243981042"/>
      </p:ext>
    </p:extLst>
  </p:cSld>
  <p:clrMapOvr>
    <a:masterClrMapping/>
  </p:clrMapOvr>
  <p:transition>
    <p:strips dir="ru"/>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a:t>Вставка рисунка</a:t>
            </a:r>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fld id="{27C23BD1-4510-4DF0-B5C8-8CA77FCF2EEE}" type="datetimeFigureOut">
              <a:rPr lang="ru-RU" smtClean="0">
                <a:solidFill>
                  <a:prstClr val="black">
                    <a:tint val="75000"/>
                  </a:prstClr>
                </a:solidFill>
              </a:rPr>
              <a:pPr/>
              <a:t>24.09.2022</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fld id="{A71158CA-D2A2-41D5-9A13-53841E6FEE8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753008888"/>
      </p:ext>
    </p:extLst>
  </p:cSld>
  <p:clrMapOvr>
    <a:masterClrMapping/>
  </p:clrMapOvr>
  <p:transition>
    <p:strips dir="ru"/>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fld id="{27C23BD1-4510-4DF0-B5C8-8CA77FCF2EEE}" type="datetimeFigureOut">
              <a:rPr lang="ru-RU" smtClean="0">
                <a:solidFill>
                  <a:prstClr val="black">
                    <a:tint val="75000"/>
                  </a:prstClr>
                </a:solidFill>
              </a:rPr>
              <a:pPr/>
              <a:t>24.09.2022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fld id="{A71158CA-D2A2-41D5-9A13-53841E6FEE8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054393983"/>
      </p:ext>
    </p:extLst>
  </p:cSld>
  <p:clrMapOvr>
    <a:masterClrMapping/>
  </p:clrMapOvr>
  <p:transition>
    <p:strips dir="ru"/>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9200" y="274783"/>
            <a:ext cx="27432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609600" y="274783"/>
            <a:ext cx="80264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fld id="{27C23BD1-4510-4DF0-B5C8-8CA77FCF2EEE}" type="datetimeFigureOut">
              <a:rPr lang="ru-RU" smtClean="0">
                <a:solidFill>
                  <a:prstClr val="black">
                    <a:tint val="75000"/>
                  </a:prstClr>
                </a:solidFill>
              </a:rPr>
              <a:pPr/>
              <a:t>24.09.2022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fld id="{A71158CA-D2A2-41D5-9A13-53841E6FEE8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134109230"/>
      </p:ext>
    </p:extLst>
  </p:cSld>
  <p:clrMapOvr>
    <a:masterClrMapping/>
  </p:clrMapOvr>
  <p:transition>
    <p:strips dir="ru"/>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512"/>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2B7EC707-88A9-4CEF-A15E-CEF58F6181A5}" type="datetimeFigureOut">
              <a:rPr lang="en-US">
                <a:solidFill>
                  <a:prstClr val="black">
                    <a:tint val="75000"/>
                  </a:prstClr>
                </a:solidFill>
              </a:rPr>
              <a:pPr>
                <a:defRPr/>
              </a:pPr>
              <a:t>9/24/2022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B23C5929-293C-41A8-8F40-1ABF9AE12620}"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17817288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FADF04C0-456A-4C2D-934D-E6E7C6B0C985}" type="datetimeFigureOut">
              <a:rPr lang="en-US">
                <a:solidFill>
                  <a:prstClr val="black">
                    <a:tint val="75000"/>
                  </a:prstClr>
                </a:solidFill>
              </a:rPr>
              <a:pPr>
                <a:defRPr/>
              </a:pPr>
              <a:t>9/24/2022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32C66B79-69F4-4342-9DC4-FDB61E3AC1F0}"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6906201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5183188" y="9876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A3703D0D-3BEC-4421-AE34-80EE3DC2AA33}" type="datetimeFigureOut">
              <a:rPr lang="ru-RU" smtClean="0"/>
              <a:pPr/>
              <a:t>24.09.2022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9715A63-403A-4E89-B66D-09F08FEB64AF}" type="slidenum">
              <a:rPr lang="ru-RU" smtClean="0"/>
              <a:pPr/>
              <a:t>‹#›</a:t>
            </a:fld>
            <a:endParaRPr lang="ru-RU"/>
          </a:p>
        </p:txBody>
      </p:sp>
    </p:spTree>
    <p:extLst>
      <p:ext uri="{BB962C8B-B14F-4D97-AF65-F5344CB8AC3E}">
        <p14:creationId xmlns:p14="http://schemas.microsoft.com/office/powerpoint/2010/main" val="7651119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87"/>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69ADD640-FFCE-421E-8C99-8E1BF7EA9F13}" type="datetimeFigureOut">
              <a:rPr lang="en-US">
                <a:solidFill>
                  <a:prstClr val="black">
                    <a:tint val="75000"/>
                  </a:prstClr>
                </a:solidFill>
              </a:rPr>
              <a:pPr>
                <a:defRPr/>
              </a:pPr>
              <a:t>9/24/2022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06464FA3-6B94-4898-8B10-55978FC7FDA5}"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480319257"/>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EFDB4AAC-090B-4749-915B-8E12226886E9}" type="datetimeFigureOut">
              <a:rPr lang="en-US">
                <a:solidFill>
                  <a:prstClr val="black">
                    <a:tint val="75000"/>
                  </a:prstClr>
                </a:solidFill>
              </a:rPr>
              <a:pPr>
                <a:defRPr/>
              </a:pPr>
              <a:t>9/24/2022</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CA75D90B-21F7-4281-B2D7-3D2CAA317EB5}"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35109223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425"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425"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3D5DC821-07B7-4B6D-AB56-4A34DCD9A8EA}" type="datetimeFigureOut">
              <a:rPr lang="en-US">
                <a:solidFill>
                  <a:prstClr val="black">
                    <a:tint val="75000"/>
                  </a:prstClr>
                </a:solidFill>
              </a:rPr>
              <a:pPr>
                <a:defRPr/>
              </a:pPr>
              <a:t>9/24/2022</a:t>
            </a:fld>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E70373D8-B86B-4DA3-9E6F-C76337942473}"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210480688"/>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F22B1004-2E54-474C-8470-4663302DAC89}" type="datetimeFigureOut">
              <a:rPr lang="en-US">
                <a:solidFill>
                  <a:prstClr val="black">
                    <a:tint val="75000"/>
                  </a:prstClr>
                </a:solidFill>
              </a:rPr>
              <a:pPr>
                <a:defRPr/>
              </a:pPr>
              <a:t>9/24/2022</a:t>
            </a:fld>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FD29CDBC-5F70-4DD2-9002-CC5591D880EA}"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626144936"/>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B2D844C-0AF2-4888-ABED-518364973758}" type="datetimeFigureOut">
              <a:rPr lang="en-US">
                <a:solidFill>
                  <a:prstClr val="black">
                    <a:tint val="75000"/>
                  </a:prstClr>
                </a:solidFill>
              </a:rPr>
              <a:pPr>
                <a:defRPr/>
              </a:pPr>
              <a:t>9/24/2022</a:t>
            </a:fld>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420A59E6-F593-4BE8-8E9A-5A4235BE7A05}"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278221523"/>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137"/>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319D08CB-E29E-44BA-9C81-8F4C9AFB70EB}" type="datetimeFigureOut">
              <a:rPr lang="en-US">
                <a:solidFill>
                  <a:prstClr val="black">
                    <a:tint val="75000"/>
                  </a:prstClr>
                </a:solidFill>
              </a:rPr>
              <a:pPr>
                <a:defRPr/>
              </a:pPr>
              <a:t>9/24/2022</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1BEB189D-54A4-49C6-942F-45C937F5E83F}"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79611120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8D31D836-8A86-45F5-B39B-30CE2137BE27}" type="datetimeFigureOut">
              <a:rPr lang="en-US">
                <a:solidFill>
                  <a:prstClr val="black">
                    <a:tint val="75000"/>
                  </a:prstClr>
                </a:solidFill>
              </a:rPr>
              <a:pPr>
                <a:defRPr/>
              </a:pPr>
              <a:t>9/24/2022</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95860906-5263-47A1-A12A-CCBFC8873119}"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43583221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5D7B4282-06C3-4D31-9A71-93846CFB59A6}" type="datetimeFigureOut">
              <a:rPr lang="en-US">
                <a:solidFill>
                  <a:prstClr val="black">
                    <a:tint val="75000"/>
                  </a:prstClr>
                </a:solidFill>
              </a:rPr>
              <a:pPr>
                <a:defRPr/>
              </a:pPr>
              <a:t>9/24/2022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31926B31-4CB4-46DD-81B3-A9991778A0BD}"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272354918"/>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725"/>
            <a:ext cx="2743200" cy="5851525"/>
          </a:xfrm>
        </p:spPr>
        <p:txBody>
          <a:bodyPr vert="eaVert"/>
          <a:lstStyle/>
          <a:p>
            <a:r>
              <a:rPr lang="en-US"/>
              <a:t>Click to add title</a:t>
            </a:r>
          </a:p>
        </p:txBody>
      </p:sp>
      <p:sp>
        <p:nvSpPr>
          <p:cNvPr id="3" name="Vertical Text Placeholder 2"/>
          <p:cNvSpPr>
            <a:spLocks noGrp="1"/>
          </p:cNvSpPr>
          <p:nvPr>
            <p:ph type="body" orient="vert" idx="1"/>
          </p:nvPr>
        </p:nvSpPr>
        <p:spPr>
          <a:xfrm>
            <a:off x="609600" y="274725"/>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5193696-E4E1-4E11-881B-0BF3D69D8C0E}" type="datetimeFigureOut">
              <a:rPr lang="en-US">
                <a:solidFill>
                  <a:prstClr val="black">
                    <a:tint val="75000"/>
                  </a:prstClr>
                </a:solidFill>
              </a:rPr>
              <a:pPr>
                <a:defRPr/>
              </a:pPr>
              <a:t>9/24/2022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1DF73E31-8DD2-4FD4-9C07-3542E59CD7A8}"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22836010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2130426"/>
            <a:ext cx="10363200" cy="1470025"/>
          </a:xfrm>
        </p:spPr>
        <p:txBody>
          <a:bodyPr/>
          <a:lstStyle/>
          <a:p>
            <a:r>
              <a:rPr lang="ru-RU"/>
              <a:t>Образец заголовка</a:t>
            </a:r>
          </a:p>
        </p:txBody>
      </p:sp>
      <p:sp>
        <p:nvSpPr>
          <p:cNvPr id="3" name="Подзаголовок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6F9D6CD5-A6ED-43B3-B19B-4D697D51943F}" type="datetimeFigureOut">
              <a:rPr lang="ru-RU" smtClean="0">
                <a:solidFill>
                  <a:prstClr val="black">
                    <a:tint val="75000"/>
                  </a:prstClr>
                </a:solidFill>
              </a:rPr>
              <a:pPr/>
              <a:t>24.09.2022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4522CB7-65CD-4D67-B92A-C2EECC1A85D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7494398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7.xml"/><Relationship Id="rId3" Type="http://schemas.openxmlformats.org/officeDocument/2006/relationships/slideLayout" Target="../slideLayouts/slideLayout112.xml"/><Relationship Id="rId7" Type="http://schemas.openxmlformats.org/officeDocument/2006/relationships/slideLayout" Target="../slideLayouts/slideLayout116.xml"/><Relationship Id="rId12" Type="http://schemas.openxmlformats.org/officeDocument/2006/relationships/theme" Target="../theme/theme10.xml"/><Relationship Id="rId2" Type="http://schemas.openxmlformats.org/officeDocument/2006/relationships/slideLayout" Target="../slideLayouts/slideLayout111.xml"/><Relationship Id="rId1" Type="http://schemas.openxmlformats.org/officeDocument/2006/relationships/slideLayout" Target="../slideLayouts/slideLayout110.xml"/><Relationship Id="rId6" Type="http://schemas.openxmlformats.org/officeDocument/2006/relationships/slideLayout" Target="../slideLayouts/slideLayout115.xml"/><Relationship Id="rId11" Type="http://schemas.openxmlformats.org/officeDocument/2006/relationships/slideLayout" Target="../slideLayouts/slideLayout120.xml"/><Relationship Id="rId5" Type="http://schemas.openxmlformats.org/officeDocument/2006/relationships/slideLayout" Target="../slideLayouts/slideLayout114.xml"/><Relationship Id="rId10" Type="http://schemas.openxmlformats.org/officeDocument/2006/relationships/slideLayout" Target="../slideLayouts/slideLayout119.xml"/><Relationship Id="rId4" Type="http://schemas.openxmlformats.org/officeDocument/2006/relationships/slideLayout" Target="../slideLayouts/slideLayout113.xml"/><Relationship Id="rId9" Type="http://schemas.openxmlformats.org/officeDocument/2006/relationships/slideLayout" Target="../slideLayouts/slideLayout11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theme" Target="../theme/theme4.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slideLayout" Target="../slideLayouts/slideLayout62.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17" Type="http://schemas.openxmlformats.org/officeDocument/2006/relationships/theme" Target="../theme/theme5.xml"/><Relationship Id="rId2" Type="http://schemas.openxmlformats.org/officeDocument/2006/relationships/slideLayout" Target="../slideLayouts/slideLayout51.xml"/><Relationship Id="rId16" Type="http://schemas.openxmlformats.org/officeDocument/2006/relationships/slideLayout" Target="../slideLayouts/slideLayout65.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5" Type="http://schemas.openxmlformats.org/officeDocument/2006/relationships/slideLayout" Target="../slideLayouts/slideLayout6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slideLayout" Target="../slideLayouts/slideLayout6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3.xml"/><Relationship Id="rId13" Type="http://schemas.openxmlformats.org/officeDocument/2006/relationships/image" Target="../media/image3.jpeg"/><Relationship Id="rId3" Type="http://schemas.openxmlformats.org/officeDocument/2006/relationships/slideLayout" Target="../slideLayouts/slideLayout68.xml"/><Relationship Id="rId7" Type="http://schemas.openxmlformats.org/officeDocument/2006/relationships/slideLayout" Target="../slideLayouts/slideLayout72.xml"/><Relationship Id="rId12" Type="http://schemas.openxmlformats.org/officeDocument/2006/relationships/theme" Target="../theme/theme6.xml"/><Relationship Id="rId2" Type="http://schemas.openxmlformats.org/officeDocument/2006/relationships/slideLayout" Target="../slideLayouts/slideLayout67.xml"/><Relationship Id="rId1" Type="http://schemas.openxmlformats.org/officeDocument/2006/relationships/slideLayout" Target="../slideLayouts/slideLayout66.xml"/><Relationship Id="rId6" Type="http://schemas.openxmlformats.org/officeDocument/2006/relationships/slideLayout" Target="../slideLayouts/slideLayout71.xml"/><Relationship Id="rId11" Type="http://schemas.openxmlformats.org/officeDocument/2006/relationships/slideLayout" Target="../slideLayouts/slideLayout76.xml"/><Relationship Id="rId5" Type="http://schemas.openxmlformats.org/officeDocument/2006/relationships/slideLayout" Target="../slideLayouts/slideLayout70.xml"/><Relationship Id="rId10" Type="http://schemas.openxmlformats.org/officeDocument/2006/relationships/slideLayout" Target="../slideLayouts/slideLayout75.xml"/><Relationship Id="rId4" Type="http://schemas.openxmlformats.org/officeDocument/2006/relationships/slideLayout" Target="../slideLayouts/slideLayout69.xml"/><Relationship Id="rId9" Type="http://schemas.openxmlformats.org/officeDocument/2006/relationships/slideLayout" Target="../slideLayouts/slideLayout7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4.xml"/><Relationship Id="rId13" Type="http://schemas.openxmlformats.org/officeDocument/2006/relationships/image" Target="../media/image3.jpeg"/><Relationship Id="rId3" Type="http://schemas.openxmlformats.org/officeDocument/2006/relationships/slideLayout" Target="../slideLayouts/slideLayout79.xml"/><Relationship Id="rId7" Type="http://schemas.openxmlformats.org/officeDocument/2006/relationships/slideLayout" Target="../slideLayouts/slideLayout83.xml"/><Relationship Id="rId12" Type="http://schemas.openxmlformats.org/officeDocument/2006/relationships/theme" Target="../theme/theme7.xml"/><Relationship Id="rId2" Type="http://schemas.openxmlformats.org/officeDocument/2006/relationships/slideLayout" Target="../slideLayouts/slideLayout78.xml"/><Relationship Id="rId1" Type="http://schemas.openxmlformats.org/officeDocument/2006/relationships/slideLayout" Target="../slideLayouts/slideLayout77.xml"/><Relationship Id="rId6" Type="http://schemas.openxmlformats.org/officeDocument/2006/relationships/slideLayout" Target="../slideLayouts/slideLayout82.xml"/><Relationship Id="rId11" Type="http://schemas.openxmlformats.org/officeDocument/2006/relationships/slideLayout" Target="../slideLayouts/slideLayout87.xml"/><Relationship Id="rId5" Type="http://schemas.openxmlformats.org/officeDocument/2006/relationships/slideLayout" Target="../slideLayouts/slideLayout81.xml"/><Relationship Id="rId10" Type="http://schemas.openxmlformats.org/officeDocument/2006/relationships/slideLayout" Target="../slideLayouts/slideLayout86.xml"/><Relationship Id="rId4" Type="http://schemas.openxmlformats.org/officeDocument/2006/relationships/slideLayout" Target="../slideLayouts/slideLayout80.xml"/><Relationship Id="rId9" Type="http://schemas.openxmlformats.org/officeDocument/2006/relationships/slideLayout" Target="../slideLayouts/slideLayout8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5.xml"/><Relationship Id="rId13" Type="http://schemas.openxmlformats.org/officeDocument/2006/relationships/image" Target="../media/image4.jpeg"/><Relationship Id="rId3" Type="http://schemas.openxmlformats.org/officeDocument/2006/relationships/slideLayout" Target="../slideLayouts/slideLayout90.xml"/><Relationship Id="rId7" Type="http://schemas.openxmlformats.org/officeDocument/2006/relationships/slideLayout" Target="../slideLayouts/slideLayout94.xml"/><Relationship Id="rId12" Type="http://schemas.openxmlformats.org/officeDocument/2006/relationships/theme" Target="../theme/theme8.xml"/><Relationship Id="rId2" Type="http://schemas.openxmlformats.org/officeDocument/2006/relationships/slideLayout" Target="../slideLayouts/slideLayout89.xml"/><Relationship Id="rId1" Type="http://schemas.openxmlformats.org/officeDocument/2006/relationships/slideLayout" Target="../slideLayouts/slideLayout88.xml"/><Relationship Id="rId6" Type="http://schemas.openxmlformats.org/officeDocument/2006/relationships/slideLayout" Target="../slideLayouts/slideLayout93.xml"/><Relationship Id="rId11" Type="http://schemas.openxmlformats.org/officeDocument/2006/relationships/slideLayout" Target="../slideLayouts/slideLayout98.xml"/><Relationship Id="rId5" Type="http://schemas.openxmlformats.org/officeDocument/2006/relationships/slideLayout" Target="../slideLayouts/slideLayout92.xml"/><Relationship Id="rId10" Type="http://schemas.openxmlformats.org/officeDocument/2006/relationships/slideLayout" Target="../slideLayouts/slideLayout97.xml"/><Relationship Id="rId4" Type="http://schemas.openxmlformats.org/officeDocument/2006/relationships/slideLayout" Target="../slideLayouts/slideLayout91.xml"/><Relationship Id="rId9" Type="http://schemas.openxmlformats.org/officeDocument/2006/relationships/slideLayout" Target="../slideLayouts/slideLayout9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6.xml"/><Relationship Id="rId3" Type="http://schemas.openxmlformats.org/officeDocument/2006/relationships/slideLayout" Target="../slideLayouts/slideLayout101.xml"/><Relationship Id="rId7" Type="http://schemas.openxmlformats.org/officeDocument/2006/relationships/slideLayout" Target="../slideLayouts/slideLayout105.xml"/><Relationship Id="rId12" Type="http://schemas.openxmlformats.org/officeDocument/2006/relationships/theme" Target="../theme/theme9.xml"/><Relationship Id="rId2" Type="http://schemas.openxmlformats.org/officeDocument/2006/relationships/slideLayout" Target="../slideLayouts/slideLayout100.xml"/><Relationship Id="rId1" Type="http://schemas.openxmlformats.org/officeDocument/2006/relationships/slideLayout" Target="../slideLayouts/slideLayout99.xml"/><Relationship Id="rId6" Type="http://schemas.openxmlformats.org/officeDocument/2006/relationships/slideLayout" Target="../slideLayouts/slideLayout104.xml"/><Relationship Id="rId11" Type="http://schemas.openxmlformats.org/officeDocument/2006/relationships/slideLayout" Target="../slideLayouts/slideLayout109.xml"/><Relationship Id="rId5" Type="http://schemas.openxmlformats.org/officeDocument/2006/relationships/slideLayout" Target="../slideLayouts/slideLayout103.xml"/><Relationship Id="rId10" Type="http://schemas.openxmlformats.org/officeDocument/2006/relationships/slideLayout" Target="../slideLayouts/slideLayout108.xml"/><Relationship Id="rId4" Type="http://schemas.openxmlformats.org/officeDocument/2006/relationships/slideLayout" Target="../slideLayouts/slideLayout102.xml"/><Relationship Id="rId9" Type="http://schemas.openxmlformats.org/officeDocument/2006/relationships/slideLayout" Target="../slideLayouts/slideLayout10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838200" y="63565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703D0D-3BEC-4421-AE34-80EE3DC2AA33}" type="datetimeFigureOut">
              <a:rPr lang="ru-RU" smtClean="0"/>
              <a:pPr/>
              <a:t>24.09.2022</a:t>
            </a:fld>
            <a:endParaRPr lang="ru-RU"/>
          </a:p>
        </p:txBody>
      </p:sp>
      <p:sp>
        <p:nvSpPr>
          <p:cNvPr id="5" name="Нижний колонтитул 4"/>
          <p:cNvSpPr>
            <a:spLocks noGrp="1"/>
          </p:cNvSpPr>
          <p:nvPr>
            <p:ph type="ftr" sz="quarter" idx="3"/>
          </p:nvPr>
        </p:nvSpPr>
        <p:spPr>
          <a:xfrm>
            <a:off x="4038600" y="63565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5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715A63-403A-4E89-B66D-09F08FEB64AF}" type="slidenum">
              <a:rPr lang="ru-RU" smtClean="0"/>
              <a:pPr/>
              <a:t>‹#›</a:t>
            </a:fld>
            <a:endParaRPr lang="ru-RU"/>
          </a:p>
        </p:txBody>
      </p:sp>
    </p:spTree>
    <p:extLst>
      <p:ext uri="{BB962C8B-B14F-4D97-AF65-F5344CB8AC3E}">
        <p14:creationId xmlns:p14="http://schemas.microsoft.com/office/powerpoint/2010/main" val="40897051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838200" y="63565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703D0D-3BEC-4421-AE34-80EE3DC2AA33}" type="datetimeFigureOut">
              <a:rPr lang="ru-RU" smtClean="0">
                <a:solidFill>
                  <a:prstClr val="black">
                    <a:tint val="75000"/>
                  </a:prstClr>
                </a:solidFill>
              </a:rPr>
              <a:pPr/>
              <a:t>24.09.2022</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4038600" y="63565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8610600" y="63565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715A63-403A-4E89-B66D-09F08FEB64AF}"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209403395"/>
      </p:ext>
    </p:extLst>
  </p:cSld>
  <p:clrMap bg1="lt1" tx1="dk1" bg2="lt2" tx2="dk2" accent1="accent1" accent2="accent2" accent3="accent3" accent4="accent4" accent5="accent5" accent6="accent6" hlink="hlink" folHlink="folHlink"/>
  <p:sldLayoutIdLst>
    <p:sldLayoutId id="2147484118" r:id="rId1"/>
    <p:sldLayoutId id="2147484119" r:id="rId2"/>
    <p:sldLayoutId id="2147484120" r:id="rId3"/>
    <p:sldLayoutId id="2147484121" r:id="rId4"/>
    <p:sldLayoutId id="2147484122" r:id="rId5"/>
    <p:sldLayoutId id="2147484123" r:id="rId6"/>
    <p:sldLayoutId id="2147484124" r:id="rId7"/>
    <p:sldLayoutId id="2147484125" r:id="rId8"/>
    <p:sldLayoutId id="2147484126" r:id="rId9"/>
    <p:sldLayoutId id="2147484127" r:id="rId10"/>
    <p:sldLayoutId id="214748412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685800" y="1051085"/>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Текст 7"/>
          <p:cNvSpPr>
            <a:spLocks noGrp="1"/>
          </p:cNvSpPr>
          <p:nvPr>
            <p:ph type="body" idx="1"/>
          </p:nvPr>
        </p:nvSpPr>
        <p:spPr>
          <a:xfrm>
            <a:off x="406400" y="1554167"/>
            <a:ext cx="11582400" cy="4525963"/>
          </a:xfrm>
          <a:prstGeom prst="rect">
            <a:avLst/>
          </a:prstGeom>
        </p:spPr>
        <p:txBody>
          <a:bodyPr vert="horz">
            <a:normAutofit/>
          </a:bodyPr>
          <a:lstStyle/>
          <a:p>
            <a:pPr lvl="0" eaLnBrk="1" latinLnBrk="0" hangingPunct="1"/>
            <a:r>
              <a:rPr kumimoji="0" lang="ru-RU"/>
              <a:t>Образец текста</a:t>
            </a:r>
          </a:p>
          <a:p>
            <a:pPr lvl="1" eaLnBrk="1" latinLnBrk="0" hangingPunct="1"/>
            <a:r>
              <a:rPr kumimoji="0" lang="ru-RU"/>
              <a:t>Второй уровень</a:t>
            </a:r>
          </a:p>
          <a:p>
            <a:pPr lvl="2" eaLnBrk="1" latinLnBrk="0" hangingPunct="1"/>
            <a:r>
              <a:rPr kumimoji="0" lang="ru-RU"/>
              <a:t>Третий уровень</a:t>
            </a:r>
          </a:p>
          <a:p>
            <a:pPr lvl="3" eaLnBrk="1" latinLnBrk="0" hangingPunct="1"/>
            <a:r>
              <a:rPr kumimoji="0" lang="ru-RU"/>
              <a:t>Четвертый уровень</a:t>
            </a:r>
          </a:p>
          <a:p>
            <a:pPr lvl="4" eaLnBrk="1" latinLnBrk="0" hangingPunct="1"/>
            <a:r>
              <a:rPr kumimoji="0" lang="ru-RU"/>
              <a:t>Пятый уровень</a:t>
            </a:r>
            <a:endParaRPr kumimoji="0" lang="en-US"/>
          </a:p>
        </p:txBody>
      </p:sp>
      <p:sp>
        <p:nvSpPr>
          <p:cNvPr id="11" name="Дата 10"/>
          <p:cNvSpPr>
            <a:spLocks noGrp="1"/>
          </p:cNvSpPr>
          <p:nvPr>
            <p:ph type="dt" sz="half" idx="2"/>
          </p:nvPr>
        </p:nvSpPr>
        <p:spPr>
          <a:xfrm>
            <a:off x="8636000" y="76203"/>
            <a:ext cx="3352800" cy="288925"/>
          </a:xfrm>
          <a:prstGeom prst="rect">
            <a:avLst/>
          </a:prstGeom>
        </p:spPr>
        <p:txBody>
          <a:bodyPr vert="horz"/>
          <a:lstStyle>
            <a:lvl1pPr algn="l" eaLnBrk="1" latinLnBrk="0" hangingPunct="1">
              <a:defRPr kumimoji="0" sz="1200">
                <a:solidFill>
                  <a:schemeClr val="accent1">
                    <a:shade val="75000"/>
                  </a:schemeClr>
                </a:solidFill>
              </a:defRPr>
            </a:lvl1pPr>
          </a:lstStyle>
          <a:p>
            <a:fld id="{486C34A7-B98C-4423-B656-EE52649DE58F}" type="datetimeFigureOut">
              <a:rPr lang="ru-RU" smtClean="0">
                <a:solidFill>
                  <a:srgbClr val="F0A22E">
                    <a:shade val="75000"/>
                  </a:srgbClr>
                </a:solidFill>
              </a:rPr>
              <a:pPr/>
              <a:t>24.09.2022</a:t>
            </a:fld>
            <a:endParaRPr lang="ru-RU">
              <a:solidFill>
                <a:srgbClr val="F0A22E">
                  <a:shade val="75000"/>
                </a:srgbClr>
              </a:solidFill>
            </a:endParaRPr>
          </a:p>
        </p:txBody>
      </p:sp>
      <p:sp>
        <p:nvSpPr>
          <p:cNvPr id="28" name="Нижний колонтитул 27"/>
          <p:cNvSpPr>
            <a:spLocks noGrp="1"/>
          </p:cNvSpPr>
          <p:nvPr>
            <p:ph type="ftr" sz="quarter" idx="3"/>
          </p:nvPr>
        </p:nvSpPr>
        <p:spPr>
          <a:xfrm>
            <a:off x="4165600" y="76203"/>
            <a:ext cx="44704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solidFill>
                <a:srgbClr val="F0A22E">
                  <a:shade val="75000"/>
                </a:srgbClr>
              </a:solidFill>
            </a:endParaRPr>
          </a:p>
        </p:txBody>
      </p:sp>
      <p:sp>
        <p:nvSpPr>
          <p:cNvPr id="5" name="Номер слайда 4"/>
          <p:cNvSpPr>
            <a:spLocks noGrp="1"/>
          </p:cNvSpPr>
          <p:nvPr>
            <p:ph type="sldNum" sz="quarter" idx="4"/>
          </p:nvPr>
        </p:nvSpPr>
        <p:spPr>
          <a:xfrm>
            <a:off x="10972800" y="6477187"/>
            <a:ext cx="1016000" cy="244475"/>
          </a:xfrm>
          <a:prstGeom prst="rect">
            <a:avLst/>
          </a:prstGeom>
        </p:spPr>
        <p:txBody>
          <a:bodyPr vert="horz"/>
          <a:lstStyle>
            <a:lvl1pPr algn="r" eaLnBrk="1" latinLnBrk="0" hangingPunct="1">
              <a:defRPr kumimoji="0" sz="1200">
                <a:solidFill>
                  <a:schemeClr val="accent1">
                    <a:shade val="75000"/>
                  </a:schemeClr>
                </a:solidFill>
              </a:defRPr>
            </a:lvl1pPr>
          </a:lstStyle>
          <a:p>
            <a:fld id="{83CEC3AD-5C86-4E36-B2C8-93A0D49038E2}" type="slidenum">
              <a:rPr lang="ru-RU" smtClean="0">
                <a:solidFill>
                  <a:srgbClr val="F0A22E">
                    <a:shade val="75000"/>
                  </a:srgbClr>
                </a:solidFill>
              </a:rPr>
              <a:pPr/>
              <a:t>‹#›</a:t>
            </a:fld>
            <a:endParaRPr lang="ru-RU">
              <a:solidFill>
                <a:srgbClr val="F0A22E">
                  <a:shade val="75000"/>
                </a:srgbClr>
              </a:solidFill>
            </a:endParaRPr>
          </a:p>
        </p:txBody>
      </p:sp>
      <p:sp>
        <p:nvSpPr>
          <p:cNvPr id="10" name="Заголовок 9"/>
          <p:cNvSpPr>
            <a:spLocks noGrp="1"/>
          </p:cNvSpPr>
          <p:nvPr>
            <p:ph type="title"/>
          </p:nvPr>
        </p:nvSpPr>
        <p:spPr>
          <a:xfrm>
            <a:off x="406400" y="457200"/>
            <a:ext cx="11582400" cy="838200"/>
          </a:xfrm>
          <a:prstGeom prst="rect">
            <a:avLst/>
          </a:prstGeom>
        </p:spPr>
        <p:txBody>
          <a:bodyPr vert="horz" anchor="ctr">
            <a:normAutofit/>
          </a:bodyPr>
          <a:lstStyle/>
          <a:p>
            <a:r>
              <a:rPr kumimoji="0" lang="ru-RU"/>
              <a:t>Образец заголовка</a:t>
            </a:r>
            <a:endParaRPr kumimoji="0" lang="en-US"/>
          </a:p>
        </p:txBody>
      </p:sp>
      <p:sp>
        <p:nvSpPr>
          <p:cNvPr id="9" name="Прямая соединительная линия 8"/>
          <p:cNvSpPr>
            <a:spLocks noChangeShapeType="1"/>
          </p:cNvSpPr>
          <p:nvPr/>
        </p:nvSpPr>
        <p:spPr bwMode="auto">
          <a:xfrm>
            <a:off x="685800" y="1051085"/>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Прямая соединительная линия 11"/>
          <p:cNvSpPr>
            <a:spLocks noChangeShapeType="1"/>
          </p:cNvSpPr>
          <p:nvPr/>
        </p:nvSpPr>
        <p:spPr bwMode="auto">
          <a:xfrm>
            <a:off x="685800" y="1058173"/>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extLst>
      <p:ext uri="{BB962C8B-B14F-4D97-AF65-F5344CB8AC3E}">
        <p14:creationId xmlns:p14="http://schemas.microsoft.com/office/powerpoint/2010/main" val="464052504"/>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685800" y="1051079"/>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Текст 7"/>
          <p:cNvSpPr>
            <a:spLocks noGrp="1"/>
          </p:cNvSpPr>
          <p:nvPr>
            <p:ph type="body" idx="1"/>
          </p:nvPr>
        </p:nvSpPr>
        <p:spPr>
          <a:xfrm>
            <a:off x="406400" y="1554167"/>
            <a:ext cx="11582400" cy="4525963"/>
          </a:xfrm>
          <a:prstGeom prst="rect">
            <a:avLst/>
          </a:prstGeom>
        </p:spPr>
        <p:txBody>
          <a:bodyPr vert="horz">
            <a:normAutofit/>
          </a:bodyPr>
          <a:lstStyle/>
          <a:p>
            <a:pPr lvl="0" eaLnBrk="1" latinLnBrk="0" hangingPunct="1"/>
            <a:r>
              <a:rPr kumimoji="0" lang="ru-RU"/>
              <a:t>Образец текста</a:t>
            </a:r>
          </a:p>
          <a:p>
            <a:pPr lvl="1" eaLnBrk="1" latinLnBrk="0" hangingPunct="1"/>
            <a:r>
              <a:rPr kumimoji="0" lang="ru-RU"/>
              <a:t>Второй уровень</a:t>
            </a:r>
          </a:p>
          <a:p>
            <a:pPr lvl="2" eaLnBrk="1" latinLnBrk="0" hangingPunct="1"/>
            <a:r>
              <a:rPr kumimoji="0" lang="ru-RU"/>
              <a:t>Третий уровень</a:t>
            </a:r>
          </a:p>
          <a:p>
            <a:pPr lvl="3" eaLnBrk="1" latinLnBrk="0" hangingPunct="1"/>
            <a:r>
              <a:rPr kumimoji="0" lang="ru-RU"/>
              <a:t>Четвертый уровень</a:t>
            </a:r>
          </a:p>
          <a:p>
            <a:pPr lvl="4" eaLnBrk="1" latinLnBrk="0" hangingPunct="1"/>
            <a:r>
              <a:rPr kumimoji="0" lang="ru-RU"/>
              <a:t>Пятый уровень</a:t>
            </a:r>
            <a:endParaRPr kumimoji="0" lang="en-US"/>
          </a:p>
        </p:txBody>
      </p:sp>
      <p:sp>
        <p:nvSpPr>
          <p:cNvPr id="11" name="Дата 10"/>
          <p:cNvSpPr>
            <a:spLocks noGrp="1"/>
          </p:cNvSpPr>
          <p:nvPr>
            <p:ph type="dt" sz="half" idx="2"/>
          </p:nvPr>
        </p:nvSpPr>
        <p:spPr>
          <a:xfrm>
            <a:off x="8636000" y="76203"/>
            <a:ext cx="3352800" cy="288925"/>
          </a:xfrm>
          <a:prstGeom prst="rect">
            <a:avLst/>
          </a:prstGeom>
        </p:spPr>
        <p:txBody>
          <a:bodyPr vert="horz"/>
          <a:lstStyle>
            <a:lvl1pPr algn="l" eaLnBrk="1" latinLnBrk="0" hangingPunct="1">
              <a:defRPr kumimoji="0" sz="1200">
                <a:solidFill>
                  <a:schemeClr val="accent1">
                    <a:shade val="75000"/>
                  </a:schemeClr>
                </a:solidFill>
              </a:defRPr>
            </a:lvl1pPr>
          </a:lstStyle>
          <a:p>
            <a:fld id="{486C34A7-B98C-4423-B656-EE52649DE58F}" type="datetimeFigureOut">
              <a:rPr lang="ru-RU" smtClean="0">
                <a:solidFill>
                  <a:srgbClr val="F0A22E">
                    <a:shade val="75000"/>
                  </a:srgbClr>
                </a:solidFill>
              </a:rPr>
              <a:pPr/>
              <a:t>24.09.2022</a:t>
            </a:fld>
            <a:endParaRPr lang="ru-RU">
              <a:solidFill>
                <a:srgbClr val="F0A22E">
                  <a:shade val="75000"/>
                </a:srgbClr>
              </a:solidFill>
            </a:endParaRPr>
          </a:p>
        </p:txBody>
      </p:sp>
      <p:sp>
        <p:nvSpPr>
          <p:cNvPr id="28" name="Нижний колонтитул 27"/>
          <p:cNvSpPr>
            <a:spLocks noGrp="1"/>
          </p:cNvSpPr>
          <p:nvPr>
            <p:ph type="ftr" sz="quarter" idx="3"/>
          </p:nvPr>
        </p:nvSpPr>
        <p:spPr>
          <a:xfrm>
            <a:off x="4165600" y="76203"/>
            <a:ext cx="44704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solidFill>
                <a:srgbClr val="F0A22E">
                  <a:shade val="75000"/>
                </a:srgbClr>
              </a:solidFill>
            </a:endParaRPr>
          </a:p>
        </p:txBody>
      </p:sp>
      <p:sp>
        <p:nvSpPr>
          <p:cNvPr id="5" name="Номер слайда 4"/>
          <p:cNvSpPr>
            <a:spLocks noGrp="1"/>
          </p:cNvSpPr>
          <p:nvPr>
            <p:ph type="sldNum" sz="quarter" idx="4"/>
          </p:nvPr>
        </p:nvSpPr>
        <p:spPr>
          <a:xfrm>
            <a:off x="10972800" y="6477181"/>
            <a:ext cx="1016000" cy="244475"/>
          </a:xfrm>
          <a:prstGeom prst="rect">
            <a:avLst/>
          </a:prstGeom>
        </p:spPr>
        <p:txBody>
          <a:bodyPr vert="horz"/>
          <a:lstStyle>
            <a:lvl1pPr algn="r" eaLnBrk="1" latinLnBrk="0" hangingPunct="1">
              <a:defRPr kumimoji="0" sz="1200">
                <a:solidFill>
                  <a:schemeClr val="accent1">
                    <a:shade val="75000"/>
                  </a:schemeClr>
                </a:solidFill>
              </a:defRPr>
            </a:lvl1pPr>
          </a:lstStyle>
          <a:p>
            <a:fld id="{83CEC3AD-5C86-4E36-B2C8-93A0D49038E2}" type="slidenum">
              <a:rPr lang="ru-RU" smtClean="0">
                <a:solidFill>
                  <a:srgbClr val="F0A22E">
                    <a:shade val="75000"/>
                  </a:srgbClr>
                </a:solidFill>
              </a:rPr>
              <a:pPr/>
              <a:t>‹#›</a:t>
            </a:fld>
            <a:endParaRPr lang="ru-RU">
              <a:solidFill>
                <a:srgbClr val="F0A22E">
                  <a:shade val="75000"/>
                </a:srgbClr>
              </a:solidFill>
            </a:endParaRPr>
          </a:p>
        </p:txBody>
      </p:sp>
      <p:sp>
        <p:nvSpPr>
          <p:cNvPr id="10" name="Заголовок 9"/>
          <p:cNvSpPr>
            <a:spLocks noGrp="1"/>
          </p:cNvSpPr>
          <p:nvPr>
            <p:ph type="title"/>
          </p:nvPr>
        </p:nvSpPr>
        <p:spPr>
          <a:xfrm>
            <a:off x="406400" y="457200"/>
            <a:ext cx="11582400" cy="838200"/>
          </a:xfrm>
          <a:prstGeom prst="rect">
            <a:avLst/>
          </a:prstGeom>
        </p:spPr>
        <p:txBody>
          <a:bodyPr vert="horz" anchor="ctr">
            <a:normAutofit/>
          </a:bodyPr>
          <a:lstStyle/>
          <a:p>
            <a:r>
              <a:rPr kumimoji="0" lang="ru-RU"/>
              <a:t>Образец заголовка</a:t>
            </a:r>
            <a:endParaRPr kumimoji="0" lang="en-US"/>
          </a:p>
        </p:txBody>
      </p:sp>
      <p:sp>
        <p:nvSpPr>
          <p:cNvPr id="9" name="Прямая соединительная линия 8"/>
          <p:cNvSpPr>
            <a:spLocks noChangeShapeType="1"/>
          </p:cNvSpPr>
          <p:nvPr/>
        </p:nvSpPr>
        <p:spPr bwMode="auto">
          <a:xfrm>
            <a:off x="685800" y="1051079"/>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Прямая соединительная линия 11"/>
          <p:cNvSpPr>
            <a:spLocks noChangeShapeType="1"/>
          </p:cNvSpPr>
          <p:nvPr/>
        </p:nvSpPr>
        <p:spPr bwMode="auto">
          <a:xfrm>
            <a:off x="685800" y="1058167"/>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extLst>
      <p:ext uri="{BB962C8B-B14F-4D97-AF65-F5344CB8AC3E}">
        <p14:creationId xmlns:p14="http://schemas.microsoft.com/office/powerpoint/2010/main" val="3647432674"/>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3"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5"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44" y="624110"/>
            <a:ext cx="8911687" cy="1280890"/>
          </a:xfrm>
          <a:prstGeom prst="rect">
            <a:avLst/>
          </a:prstGeom>
        </p:spPr>
        <p:txBody>
          <a:bodyPr vert="horz" lIns="91440" tIns="45720" rIns="91440" bIns="45720" rtlCol="0" anchor="t">
            <a:normAutofit/>
          </a:bodyPr>
          <a:lstStyle/>
          <a:p>
            <a:r>
              <a:rPr lang="ru-RU"/>
              <a:t>Образец заголовка</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10361613"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5CFB0C8F-D082-44E3-BBA9-D0917F2AB844}" type="datetimeFigureOut">
              <a:rPr lang="ru-RU" smtClean="0">
                <a:solidFill>
                  <a:prstClr val="black">
                    <a:tint val="75000"/>
                  </a:prstClr>
                </a:solidFill>
              </a:rPr>
              <a:pPr/>
              <a:t>24.09.2022</a:t>
            </a:fld>
            <a:endParaRPr lang="ru-RU">
              <a:solidFill>
                <a:prstClr val="black">
                  <a:tint val="75000"/>
                </a:prstClr>
              </a:solidFill>
            </a:endParaRPr>
          </a:p>
        </p:txBody>
      </p:sp>
      <p:sp>
        <p:nvSpPr>
          <p:cNvPr id="5" name="Footer Placeholder 4"/>
          <p:cNvSpPr>
            <a:spLocks noGrp="1"/>
          </p:cNvSpPr>
          <p:nvPr>
            <p:ph type="ftr" sz="quarter" idx="3"/>
          </p:nvPr>
        </p:nvSpPr>
        <p:spPr>
          <a:xfrm>
            <a:off x="2589316" y="6135980"/>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solidFill>
                <a:prstClr val="black">
                  <a:tint val="75000"/>
                </a:prstClr>
              </a:solidFill>
            </a:endParaRPr>
          </a:p>
        </p:txBody>
      </p:sp>
      <p:sp>
        <p:nvSpPr>
          <p:cNvPr id="6" name="Slide Number Placeholder 5"/>
          <p:cNvSpPr>
            <a:spLocks noGrp="1"/>
          </p:cNvSpPr>
          <p:nvPr>
            <p:ph type="sldNum" sz="quarter" idx="4"/>
          </p:nvPr>
        </p:nvSpPr>
        <p:spPr>
          <a:xfrm>
            <a:off x="531824" y="787785"/>
            <a:ext cx="779767" cy="365125"/>
          </a:xfrm>
          <a:prstGeom prst="rect">
            <a:avLst/>
          </a:prstGeom>
        </p:spPr>
        <p:txBody>
          <a:bodyPr vert="horz" lIns="91440" tIns="45720" rIns="91440" bIns="45720" rtlCol="0" anchor="ctr"/>
          <a:lstStyle>
            <a:lvl1pPr algn="r">
              <a:defRPr sz="2000">
                <a:solidFill>
                  <a:srgbClr val="FEFFFF"/>
                </a:solidFill>
              </a:defRPr>
            </a:lvl1pPr>
          </a:lstStyle>
          <a:p>
            <a:fld id="{245FD429-9C54-4F06-862D-D2741D8556DE}" type="slidenum">
              <a:rPr lang="ru-RU" smtClean="0"/>
              <a:pPr/>
              <a:t>‹#›</a:t>
            </a:fld>
            <a:endParaRPr lang="ru-RU"/>
          </a:p>
        </p:txBody>
      </p:sp>
    </p:spTree>
    <p:extLst>
      <p:ext uri="{BB962C8B-B14F-4D97-AF65-F5344CB8AC3E}">
        <p14:creationId xmlns:p14="http://schemas.microsoft.com/office/powerpoint/2010/main" val="1803742396"/>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 id="2147483768" r:id="rId12"/>
    <p:sldLayoutId id="2147483769" r:id="rId13"/>
    <p:sldLayoutId id="2147483770" r:id="rId14"/>
    <p:sldLayoutId id="2147483771" r:id="rId15"/>
    <p:sldLayoutId id="2147483772"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3"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5"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44" y="624110"/>
            <a:ext cx="8911687" cy="1280890"/>
          </a:xfrm>
          <a:prstGeom prst="rect">
            <a:avLst/>
          </a:prstGeom>
        </p:spPr>
        <p:txBody>
          <a:bodyPr vert="horz" lIns="91440" tIns="45720" rIns="91440" bIns="45720" rtlCol="0" anchor="t">
            <a:normAutofit/>
          </a:bodyPr>
          <a:lstStyle/>
          <a:p>
            <a:r>
              <a:rPr lang="ru-RU"/>
              <a:t>Образец заголовка</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10361613"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5CFB0C8F-D082-44E3-BBA9-D0917F2AB844}" type="datetimeFigureOut">
              <a:rPr lang="ru-RU" smtClean="0">
                <a:solidFill>
                  <a:prstClr val="black">
                    <a:tint val="75000"/>
                  </a:prstClr>
                </a:solidFill>
              </a:rPr>
              <a:pPr/>
              <a:t>24.09.2022</a:t>
            </a:fld>
            <a:endParaRPr lang="ru-RU">
              <a:solidFill>
                <a:prstClr val="black">
                  <a:tint val="75000"/>
                </a:prstClr>
              </a:solidFill>
            </a:endParaRPr>
          </a:p>
        </p:txBody>
      </p:sp>
      <p:sp>
        <p:nvSpPr>
          <p:cNvPr id="5" name="Footer Placeholder 4"/>
          <p:cNvSpPr>
            <a:spLocks noGrp="1"/>
          </p:cNvSpPr>
          <p:nvPr>
            <p:ph type="ftr" sz="quarter" idx="3"/>
          </p:nvPr>
        </p:nvSpPr>
        <p:spPr>
          <a:xfrm>
            <a:off x="2589316" y="6135980"/>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solidFill>
                <a:prstClr val="black">
                  <a:tint val="75000"/>
                </a:prstClr>
              </a:solidFill>
            </a:endParaRPr>
          </a:p>
        </p:txBody>
      </p:sp>
      <p:sp>
        <p:nvSpPr>
          <p:cNvPr id="6" name="Slide Number Placeholder 5"/>
          <p:cNvSpPr>
            <a:spLocks noGrp="1"/>
          </p:cNvSpPr>
          <p:nvPr>
            <p:ph type="sldNum" sz="quarter" idx="4"/>
          </p:nvPr>
        </p:nvSpPr>
        <p:spPr>
          <a:xfrm>
            <a:off x="531824" y="787785"/>
            <a:ext cx="779767" cy="365125"/>
          </a:xfrm>
          <a:prstGeom prst="rect">
            <a:avLst/>
          </a:prstGeom>
        </p:spPr>
        <p:txBody>
          <a:bodyPr vert="horz" lIns="91440" tIns="45720" rIns="91440" bIns="45720" rtlCol="0" anchor="ctr"/>
          <a:lstStyle>
            <a:lvl1pPr algn="r">
              <a:defRPr sz="2000">
                <a:solidFill>
                  <a:srgbClr val="FEFFFF"/>
                </a:solidFill>
              </a:defRPr>
            </a:lvl1pPr>
          </a:lstStyle>
          <a:p>
            <a:fld id="{245FD429-9C54-4F06-862D-D2741D8556DE}" type="slidenum">
              <a:rPr lang="ru-RU" smtClean="0"/>
              <a:pPr/>
              <a:t>‹#›</a:t>
            </a:fld>
            <a:endParaRPr lang="ru-RU"/>
          </a:p>
        </p:txBody>
      </p:sp>
    </p:spTree>
    <p:extLst>
      <p:ext uri="{BB962C8B-B14F-4D97-AF65-F5344CB8AC3E}">
        <p14:creationId xmlns:p14="http://schemas.microsoft.com/office/powerpoint/2010/main" val="4173590308"/>
      </p:ext>
    </p:extLst>
  </p:cSld>
  <p:clrMap bg1="lt1" tx1="dk1" bg2="lt2" tx2="dk2" accent1="accent1" accent2="accent2" accent3="accent3" accent4="accent4" accent5="accent5" accent6="accent6" hlink="hlink" folHlink="folHlink"/>
  <p:sldLayoutIdLst>
    <p:sldLayoutId id="2147483808" r:id="rId1"/>
    <p:sldLayoutId id="2147483809" r:id="rId2"/>
    <p:sldLayoutId id="2147483810" r:id="rId3"/>
    <p:sldLayoutId id="2147483811" r:id="rId4"/>
    <p:sldLayoutId id="2147483812" r:id="rId5"/>
    <p:sldLayoutId id="2147483813" r:id="rId6"/>
    <p:sldLayoutId id="2147483814" r:id="rId7"/>
    <p:sldLayoutId id="2147483815" r:id="rId8"/>
    <p:sldLayoutId id="2147483816" r:id="rId9"/>
    <p:sldLayoutId id="2147483817" r:id="rId10"/>
    <p:sldLayoutId id="2147483818" r:id="rId11"/>
    <p:sldLayoutId id="2147483819" r:id="rId12"/>
    <p:sldLayoutId id="2147483820" r:id="rId13"/>
    <p:sldLayoutId id="2147483821" r:id="rId14"/>
    <p:sldLayoutId id="2147483822" r:id="rId15"/>
    <p:sldLayoutId id="2147483823"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t>Образец заголовка</a:t>
            </a:r>
          </a:p>
        </p:txBody>
      </p:sp>
      <p:sp>
        <p:nvSpPr>
          <p:cNvPr id="1027" name="Текст 2"/>
          <p:cNvSpPr>
            <a:spLocks noGrp="1"/>
          </p:cNvSpPr>
          <p:nvPr>
            <p:ph type="body" idx="1"/>
          </p:nvPr>
        </p:nvSpPr>
        <p:spPr bwMode="auto">
          <a:xfrm>
            <a:off x="609600" y="1600206"/>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609600" y="6356523"/>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fld id="{27C23BD1-4510-4DF0-B5C8-8CA77FCF2EEE}" type="datetimeFigureOut">
              <a:rPr lang="ru-RU" smtClean="0">
                <a:solidFill>
                  <a:prstClr val="black">
                    <a:tint val="75000"/>
                  </a:prstClr>
                </a:solidFill>
              </a:rPr>
              <a:pPr/>
              <a:t>24.09.2022</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4165600" y="6356523"/>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8737600" y="6356523"/>
            <a:ext cx="28448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fld id="{A71158CA-D2A2-41D5-9A13-53841E6FEE8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51711008"/>
      </p:ext>
    </p:extLst>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 id="2147483849" r:id="rId8"/>
    <p:sldLayoutId id="2147483850" r:id="rId9"/>
    <p:sldLayoutId id="2147483851" r:id="rId10"/>
    <p:sldLayoutId id="2147483852" r:id="rId11"/>
  </p:sldLayoutIdLst>
  <p:transition>
    <p:strips dir="ru"/>
  </p:transition>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t>Образец заголовка</a:t>
            </a:r>
          </a:p>
        </p:txBody>
      </p:sp>
      <p:sp>
        <p:nvSpPr>
          <p:cNvPr id="1027" name="Текст 2"/>
          <p:cNvSpPr>
            <a:spLocks noGrp="1"/>
          </p:cNvSpPr>
          <p:nvPr>
            <p:ph type="body" idx="1"/>
          </p:nvPr>
        </p:nvSpPr>
        <p:spPr bwMode="auto">
          <a:xfrm>
            <a:off x="609600" y="1600206"/>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609600" y="6356495"/>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fld id="{27C23BD1-4510-4DF0-B5C8-8CA77FCF2EEE}" type="datetimeFigureOut">
              <a:rPr lang="ru-RU" smtClean="0">
                <a:solidFill>
                  <a:prstClr val="black">
                    <a:tint val="75000"/>
                  </a:prstClr>
                </a:solidFill>
              </a:rPr>
              <a:pPr/>
              <a:t>24.09.2022</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4165600" y="6356495"/>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8737600" y="6356495"/>
            <a:ext cx="28448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fld id="{A71158CA-D2A2-41D5-9A13-53841E6FEE8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381797751"/>
      </p:ext>
    </p:extLst>
  </p:cSld>
  <p:clrMap bg1="lt1" tx1="dk1" bg2="lt2" tx2="dk2" accent1="accent1" accent2="accent2" accent3="accent3" accent4="accent4" accent5="accent5" accent6="accent6" hlink="hlink" folHlink="folHlink"/>
  <p:sldLayoutIdLst>
    <p:sldLayoutId id="2147483890" r:id="rId1"/>
    <p:sldLayoutId id="2147483891" r:id="rId2"/>
    <p:sldLayoutId id="2147483892" r:id="rId3"/>
    <p:sldLayoutId id="2147483893" r:id="rId4"/>
    <p:sldLayoutId id="2147483894" r:id="rId5"/>
    <p:sldLayoutId id="2147483895" r:id="rId6"/>
    <p:sldLayoutId id="2147483896" r:id="rId7"/>
    <p:sldLayoutId id="2147483897" r:id="rId8"/>
    <p:sldLayoutId id="2147483898" r:id="rId9"/>
    <p:sldLayoutId id="2147483899" r:id="rId10"/>
    <p:sldLayoutId id="2147483900" r:id="rId11"/>
  </p:sldLayoutIdLst>
  <p:transition>
    <p:strips dir="ru"/>
  </p:transition>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ru-RU"/>
              <a:t>Click to edit Master title style</a:t>
            </a:r>
          </a:p>
        </p:txBody>
      </p:sp>
      <p:sp>
        <p:nvSpPr>
          <p:cNvPr id="1027"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ru-RU"/>
              <a:t>Click to edit Master text styles</a:t>
            </a:r>
          </a:p>
          <a:p>
            <a:pPr lvl="1"/>
            <a:r>
              <a:rPr lang="en-US" altLang="ru-RU"/>
              <a:t>Second level</a:t>
            </a:r>
          </a:p>
          <a:p>
            <a:pPr lvl="2"/>
            <a:r>
              <a:rPr lang="en-US" altLang="ru-RU"/>
              <a:t>Third level</a:t>
            </a:r>
          </a:p>
          <a:p>
            <a:pPr lvl="3"/>
            <a:r>
              <a:rPr lang="en-US" altLang="ru-RU"/>
              <a:t>Fourth level</a:t>
            </a:r>
          </a:p>
          <a:p>
            <a:pPr lvl="4"/>
            <a:r>
              <a:rPr lang="en-US" altLang="ru-RU"/>
              <a:t>Fifth level</a:t>
            </a:r>
          </a:p>
        </p:txBody>
      </p:sp>
      <p:sp>
        <p:nvSpPr>
          <p:cNvPr id="4" name="Date Placeholder 3"/>
          <p:cNvSpPr>
            <a:spLocks noGrp="1"/>
          </p:cNvSpPr>
          <p:nvPr>
            <p:ph type="dt" sz="half" idx="2"/>
          </p:nvPr>
        </p:nvSpPr>
        <p:spPr>
          <a:xfrm>
            <a:off x="609600" y="6356437"/>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0A2701E5-E9C8-4F62-B51C-50D506021B1C}" type="datetimeFigureOut">
              <a:rPr lang="en-US">
                <a:solidFill>
                  <a:prstClr val="black">
                    <a:tint val="75000"/>
                  </a:prstClr>
                </a:solidFill>
              </a:rPr>
              <a:pPr>
                <a:defRPr/>
              </a:pPr>
              <a:t>9/24/2022</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437"/>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437"/>
            <a:ext cx="28448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1D14E2BF-6F23-45A1-B7F3-A921DAF67AC3}"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961020328"/>
      </p:ext>
    </p:extLst>
  </p:cSld>
  <p:clrMap bg1="lt1" tx1="dk1" bg2="lt2" tx2="dk2" accent1="accent1" accent2="accent2" accent3="accent3" accent4="accent4" accent5="accent5" accent6="accent6" hlink="hlink" folHlink="folHlink"/>
  <p:sldLayoutIdLst>
    <p:sldLayoutId id="2147484010" r:id="rId1"/>
    <p:sldLayoutId id="2147484011" r:id="rId2"/>
    <p:sldLayoutId id="2147484012" r:id="rId3"/>
    <p:sldLayoutId id="2147484013" r:id="rId4"/>
    <p:sldLayoutId id="2147484014" r:id="rId5"/>
    <p:sldLayoutId id="2147484015" r:id="rId6"/>
    <p:sldLayoutId id="2147484016" r:id="rId7"/>
    <p:sldLayoutId id="2147484017" r:id="rId8"/>
    <p:sldLayoutId id="2147484018" r:id="rId9"/>
    <p:sldLayoutId id="2147484019" r:id="rId10"/>
    <p:sldLayoutId id="2147484020" r:id="rId11"/>
  </p:sldLayoutIdLst>
  <p:transition>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800" decel="100000"/>
                                        <p:tgtEl>
                                          <p:spTgt spid="1026"/>
                                        </p:tgtEl>
                                      </p:cBhvr>
                                    </p:animEffect>
                                    <p:anim calcmode="lin" valueType="num">
                                      <p:cBhvr>
                                        <p:cTn id="8" dur="800" decel="100000" fill="hold"/>
                                        <p:tgtEl>
                                          <p:spTgt spid="1026"/>
                                        </p:tgtEl>
                                        <p:attrNameLst>
                                          <p:attrName>style.rotation</p:attrName>
                                        </p:attrNameLst>
                                      </p:cBhvr>
                                      <p:tavLst>
                                        <p:tav tm="0">
                                          <p:val>
                                            <p:fltVal val="-90"/>
                                          </p:val>
                                        </p:tav>
                                        <p:tav tm="100000">
                                          <p:val>
                                            <p:fltVal val="0"/>
                                          </p:val>
                                        </p:tav>
                                      </p:tavLst>
                                    </p:anim>
                                    <p:anim calcmode="lin" valueType="num">
                                      <p:cBhvr>
                                        <p:cTn id="9" dur="800" decel="100000" fill="hold"/>
                                        <p:tgtEl>
                                          <p:spTgt spid="1026"/>
                                        </p:tgtEl>
                                        <p:attrNameLst>
                                          <p:attrName>ppt_x</p:attrName>
                                        </p:attrNameLst>
                                      </p:cBhvr>
                                      <p:tavLst>
                                        <p:tav tm="0">
                                          <p:val>
                                            <p:strVal val="#ppt_x+0.4"/>
                                          </p:val>
                                        </p:tav>
                                        <p:tav tm="100000">
                                          <p:val>
                                            <p:strVal val="#ppt_x-0.05"/>
                                          </p:val>
                                        </p:tav>
                                      </p:tavLst>
                                    </p:anim>
                                    <p:anim calcmode="lin" valueType="num">
                                      <p:cBhvr>
                                        <p:cTn id="10" dur="800" decel="100000" fill="hold"/>
                                        <p:tgtEl>
                                          <p:spTgt spid="102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02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026"/>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47" presetClass="entr" presetSubtype="0" fill="hold" grpId="0" nodeType="clickEffect">
                                  <p:stCondLst>
                                    <p:cond delay="0"/>
                                  </p:stCondLst>
                                  <p:childTnLst>
                                    <p:set>
                                      <p:cBhvr>
                                        <p:cTn id="16" dur="1" fill="hold">
                                          <p:stCondLst>
                                            <p:cond delay="0"/>
                                          </p:stCondLst>
                                        </p:cTn>
                                        <p:tgtEl>
                                          <p:spTgt spid="1027">
                                            <p:txEl>
                                              <p:pRg st="0" end="0"/>
                                            </p:txEl>
                                          </p:spTgt>
                                        </p:tgtEl>
                                        <p:attrNameLst>
                                          <p:attrName>style.visibility</p:attrName>
                                        </p:attrNameLst>
                                      </p:cBhvr>
                                      <p:to>
                                        <p:strVal val="visible"/>
                                      </p:to>
                                    </p:set>
                                    <p:animEffect transition="in" filter="fade">
                                      <p:cBhvr>
                                        <p:cTn id="17" dur="1000"/>
                                        <p:tgtEl>
                                          <p:spTgt spid="1027">
                                            <p:txEl>
                                              <p:pRg st="0" end="0"/>
                                            </p:txEl>
                                          </p:spTgt>
                                        </p:tgtEl>
                                      </p:cBhvr>
                                    </p:animEffect>
                                    <p:anim calcmode="lin" valueType="num">
                                      <p:cBhvr>
                                        <p:cTn id="18" dur="1000" fill="hold"/>
                                        <p:tgtEl>
                                          <p:spTgt spid="1027">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1027">
                                            <p:txEl>
                                              <p:pRg st="0" end="0"/>
                                            </p:txEl>
                                          </p:spTgt>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1027">
                                            <p:txEl>
                                              <p:pRg st="1" end="1"/>
                                            </p:txEl>
                                          </p:spTgt>
                                        </p:tgtEl>
                                        <p:attrNameLst>
                                          <p:attrName>style.visibility</p:attrName>
                                        </p:attrNameLst>
                                      </p:cBhvr>
                                      <p:to>
                                        <p:strVal val="visible"/>
                                      </p:to>
                                    </p:set>
                                    <p:animEffect transition="in" filter="fade">
                                      <p:cBhvr>
                                        <p:cTn id="22" dur="1000"/>
                                        <p:tgtEl>
                                          <p:spTgt spid="1027">
                                            <p:txEl>
                                              <p:pRg st="1" end="1"/>
                                            </p:txEl>
                                          </p:spTgt>
                                        </p:tgtEl>
                                      </p:cBhvr>
                                    </p:animEffect>
                                    <p:anim calcmode="lin" valueType="num">
                                      <p:cBhvr>
                                        <p:cTn id="23" dur="1000" fill="hold"/>
                                        <p:tgtEl>
                                          <p:spTgt spid="1027">
                                            <p:txEl>
                                              <p:pRg st="1" end="1"/>
                                            </p:txEl>
                                          </p:spTgt>
                                        </p:tgtEl>
                                        <p:attrNameLst>
                                          <p:attrName>ppt_x</p:attrName>
                                        </p:attrNameLst>
                                      </p:cBhvr>
                                      <p:tavLst>
                                        <p:tav tm="0">
                                          <p:val>
                                            <p:strVal val="#ppt_x"/>
                                          </p:val>
                                        </p:tav>
                                        <p:tav tm="100000">
                                          <p:val>
                                            <p:strVal val="#ppt_x"/>
                                          </p:val>
                                        </p:tav>
                                      </p:tavLst>
                                    </p:anim>
                                    <p:anim calcmode="lin" valueType="num">
                                      <p:cBhvr>
                                        <p:cTn id="24" dur="1000" fill="hold"/>
                                        <p:tgtEl>
                                          <p:spTgt spid="1027">
                                            <p:txEl>
                                              <p:pRg st="1" end="1"/>
                                            </p:txEl>
                                          </p:spTgt>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1027">
                                            <p:txEl>
                                              <p:pRg st="2" end="2"/>
                                            </p:txEl>
                                          </p:spTgt>
                                        </p:tgtEl>
                                        <p:attrNameLst>
                                          <p:attrName>style.visibility</p:attrName>
                                        </p:attrNameLst>
                                      </p:cBhvr>
                                      <p:to>
                                        <p:strVal val="visible"/>
                                      </p:to>
                                    </p:set>
                                    <p:animEffect transition="in" filter="fade">
                                      <p:cBhvr>
                                        <p:cTn id="27" dur="1000"/>
                                        <p:tgtEl>
                                          <p:spTgt spid="1027">
                                            <p:txEl>
                                              <p:pRg st="2" end="2"/>
                                            </p:txEl>
                                          </p:spTgt>
                                        </p:tgtEl>
                                      </p:cBhvr>
                                    </p:animEffect>
                                    <p:anim calcmode="lin" valueType="num">
                                      <p:cBhvr>
                                        <p:cTn id="28" dur="1000" fill="hold"/>
                                        <p:tgtEl>
                                          <p:spTgt spid="1027">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1027">
                                            <p:txEl>
                                              <p:pRg st="2" end="2"/>
                                            </p:txEl>
                                          </p:spTgt>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1027">
                                            <p:txEl>
                                              <p:pRg st="3" end="3"/>
                                            </p:txEl>
                                          </p:spTgt>
                                        </p:tgtEl>
                                        <p:attrNameLst>
                                          <p:attrName>style.visibility</p:attrName>
                                        </p:attrNameLst>
                                      </p:cBhvr>
                                      <p:to>
                                        <p:strVal val="visible"/>
                                      </p:to>
                                    </p:set>
                                    <p:animEffect transition="in" filter="fade">
                                      <p:cBhvr>
                                        <p:cTn id="32" dur="1000"/>
                                        <p:tgtEl>
                                          <p:spTgt spid="1027">
                                            <p:txEl>
                                              <p:pRg st="3" end="3"/>
                                            </p:txEl>
                                          </p:spTgt>
                                        </p:tgtEl>
                                      </p:cBhvr>
                                    </p:animEffect>
                                    <p:anim calcmode="lin" valueType="num">
                                      <p:cBhvr>
                                        <p:cTn id="33" dur="1000" fill="hold"/>
                                        <p:tgtEl>
                                          <p:spTgt spid="1027">
                                            <p:txEl>
                                              <p:pRg st="3" end="3"/>
                                            </p:txEl>
                                          </p:spTgt>
                                        </p:tgtEl>
                                        <p:attrNameLst>
                                          <p:attrName>ppt_x</p:attrName>
                                        </p:attrNameLst>
                                      </p:cBhvr>
                                      <p:tavLst>
                                        <p:tav tm="0">
                                          <p:val>
                                            <p:strVal val="#ppt_x"/>
                                          </p:val>
                                        </p:tav>
                                        <p:tav tm="100000">
                                          <p:val>
                                            <p:strVal val="#ppt_x"/>
                                          </p:val>
                                        </p:tav>
                                      </p:tavLst>
                                    </p:anim>
                                    <p:anim calcmode="lin" valueType="num">
                                      <p:cBhvr>
                                        <p:cTn id="34" dur="1000" fill="hold"/>
                                        <p:tgtEl>
                                          <p:spTgt spid="1027">
                                            <p:txEl>
                                              <p:pRg st="3" end="3"/>
                                            </p:txEl>
                                          </p:spTgt>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1027">
                                            <p:txEl>
                                              <p:pRg st="4" end="4"/>
                                            </p:txEl>
                                          </p:spTgt>
                                        </p:tgtEl>
                                        <p:attrNameLst>
                                          <p:attrName>style.visibility</p:attrName>
                                        </p:attrNameLst>
                                      </p:cBhvr>
                                      <p:to>
                                        <p:strVal val="visible"/>
                                      </p:to>
                                    </p:set>
                                    <p:animEffect transition="in" filter="fade">
                                      <p:cBhvr>
                                        <p:cTn id="37" dur="1000"/>
                                        <p:tgtEl>
                                          <p:spTgt spid="1027">
                                            <p:txEl>
                                              <p:pRg st="4" end="4"/>
                                            </p:txEl>
                                          </p:spTgt>
                                        </p:tgtEl>
                                      </p:cBhvr>
                                    </p:animEffect>
                                    <p:anim calcmode="lin" valueType="num">
                                      <p:cBhvr>
                                        <p:cTn id="38" dur="1000" fill="hold"/>
                                        <p:tgtEl>
                                          <p:spTgt spid="1027">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1027">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 grpId="0"/>
      <p:bldP spid="1027" grpId="0" build="p">
        <p:tmplLst>
          <p:tmpl lvl="1">
            <p:tnLst>
              <p:par>
                <p:cTn presetID="47" presetClass="entr" presetSubtype="0" fill="hold" nodeType="clickEffect">
                  <p:stCondLst>
                    <p:cond delay="0"/>
                  </p:stCondLst>
                  <p:childTnLst>
                    <p:set>
                      <p:cBhvr>
                        <p:cTn dur="1" fill="hold">
                          <p:stCondLst>
                            <p:cond delay="0"/>
                          </p:stCondLst>
                        </p:cTn>
                        <p:tgtEl>
                          <p:spTgt spid="1027"/>
                        </p:tgtEl>
                        <p:attrNameLst>
                          <p:attrName>style.visibility</p:attrName>
                        </p:attrNameLst>
                      </p:cBhvr>
                      <p:to>
                        <p:strVal val="visible"/>
                      </p:to>
                    </p:set>
                    <p:animEffect transition="in" filter="fade">
                      <p:cBhvr>
                        <p:cTn dur="1000"/>
                        <p:tgtEl>
                          <p:spTgt spid="1027"/>
                        </p:tgtEl>
                      </p:cBhvr>
                    </p:animEffect>
                    <p:anim calcmode="lin" valueType="num">
                      <p:cBhvr>
                        <p:cTn dur="1000" fill="hold"/>
                        <p:tgtEl>
                          <p:spTgt spid="1027"/>
                        </p:tgtEl>
                        <p:attrNameLst>
                          <p:attrName>ppt_x</p:attrName>
                        </p:attrNameLst>
                      </p:cBhvr>
                      <p:tavLst>
                        <p:tav tm="0">
                          <p:val>
                            <p:strVal val="#ppt_x"/>
                          </p:val>
                        </p:tav>
                        <p:tav tm="100000">
                          <p:val>
                            <p:strVal val="#ppt_x"/>
                          </p:val>
                        </p:tav>
                      </p:tavLst>
                    </p:anim>
                    <p:anim calcmode="lin" valueType="num">
                      <p:cBhvr>
                        <p:cTn dur="1000" fill="hold"/>
                        <p:tgtEl>
                          <p:spTgt spid="1027"/>
                        </p:tgtEl>
                        <p:attrNameLst>
                          <p:attrName>ppt_y</p:attrName>
                        </p:attrNameLst>
                      </p:cBhvr>
                      <p:tavLst>
                        <p:tav tm="0">
                          <p:val>
                            <p:strVal val="#ppt_y-.1"/>
                          </p:val>
                        </p:tav>
                        <p:tav tm="100000">
                          <p:val>
                            <p:strVal val="#ppt_y"/>
                          </p:val>
                        </p:tav>
                      </p:tavLst>
                    </p:anim>
                  </p:childTnLst>
                </p:cTn>
              </p:par>
            </p:tnLst>
          </p:tmpl>
          <p:tmpl lvl="2">
            <p:tnLst>
              <p:par>
                <p:cTn presetID="47" presetClass="entr" presetSubtype="0" fill="hold" nodeType="withEffect">
                  <p:stCondLst>
                    <p:cond delay="0"/>
                  </p:stCondLst>
                  <p:childTnLst>
                    <p:set>
                      <p:cBhvr>
                        <p:cTn dur="1" fill="hold">
                          <p:stCondLst>
                            <p:cond delay="0"/>
                          </p:stCondLst>
                        </p:cTn>
                        <p:tgtEl>
                          <p:spTgt spid="1027"/>
                        </p:tgtEl>
                        <p:attrNameLst>
                          <p:attrName>style.visibility</p:attrName>
                        </p:attrNameLst>
                      </p:cBhvr>
                      <p:to>
                        <p:strVal val="visible"/>
                      </p:to>
                    </p:set>
                    <p:animEffect transition="in" filter="fade">
                      <p:cBhvr>
                        <p:cTn dur="1000"/>
                        <p:tgtEl>
                          <p:spTgt spid="1027"/>
                        </p:tgtEl>
                      </p:cBhvr>
                    </p:animEffect>
                    <p:anim calcmode="lin" valueType="num">
                      <p:cBhvr>
                        <p:cTn dur="1000" fill="hold"/>
                        <p:tgtEl>
                          <p:spTgt spid="1027"/>
                        </p:tgtEl>
                        <p:attrNameLst>
                          <p:attrName>ppt_x</p:attrName>
                        </p:attrNameLst>
                      </p:cBhvr>
                      <p:tavLst>
                        <p:tav tm="0">
                          <p:val>
                            <p:strVal val="#ppt_x"/>
                          </p:val>
                        </p:tav>
                        <p:tav tm="100000">
                          <p:val>
                            <p:strVal val="#ppt_x"/>
                          </p:val>
                        </p:tav>
                      </p:tavLst>
                    </p:anim>
                    <p:anim calcmode="lin" valueType="num">
                      <p:cBhvr>
                        <p:cTn dur="1000" fill="hold"/>
                        <p:tgtEl>
                          <p:spTgt spid="1027"/>
                        </p:tgtEl>
                        <p:attrNameLst>
                          <p:attrName>ppt_y</p:attrName>
                        </p:attrNameLst>
                      </p:cBhvr>
                      <p:tavLst>
                        <p:tav tm="0">
                          <p:val>
                            <p:strVal val="#ppt_y-.1"/>
                          </p:val>
                        </p:tav>
                        <p:tav tm="100000">
                          <p:val>
                            <p:strVal val="#ppt_y"/>
                          </p:val>
                        </p:tav>
                      </p:tavLst>
                    </p:anim>
                  </p:childTnLst>
                </p:cTn>
              </p:par>
            </p:tnLst>
          </p:tmpl>
          <p:tmpl lvl="3">
            <p:tnLst>
              <p:par>
                <p:cTn presetID="47" presetClass="entr" presetSubtype="0" fill="hold" nodeType="withEffect">
                  <p:stCondLst>
                    <p:cond delay="0"/>
                  </p:stCondLst>
                  <p:childTnLst>
                    <p:set>
                      <p:cBhvr>
                        <p:cTn dur="1" fill="hold">
                          <p:stCondLst>
                            <p:cond delay="0"/>
                          </p:stCondLst>
                        </p:cTn>
                        <p:tgtEl>
                          <p:spTgt spid="1027"/>
                        </p:tgtEl>
                        <p:attrNameLst>
                          <p:attrName>style.visibility</p:attrName>
                        </p:attrNameLst>
                      </p:cBhvr>
                      <p:to>
                        <p:strVal val="visible"/>
                      </p:to>
                    </p:set>
                    <p:animEffect transition="in" filter="fade">
                      <p:cBhvr>
                        <p:cTn dur="1000"/>
                        <p:tgtEl>
                          <p:spTgt spid="1027"/>
                        </p:tgtEl>
                      </p:cBhvr>
                    </p:animEffect>
                    <p:anim calcmode="lin" valueType="num">
                      <p:cBhvr>
                        <p:cTn dur="1000" fill="hold"/>
                        <p:tgtEl>
                          <p:spTgt spid="1027"/>
                        </p:tgtEl>
                        <p:attrNameLst>
                          <p:attrName>ppt_x</p:attrName>
                        </p:attrNameLst>
                      </p:cBhvr>
                      <p:tavLst>
                        <p:tav tm="0">
                          <p:val>
                            <p:strVal val="#ppt_x"/>
                          </p:val>
                        </p:tav>
                        <p:tav tm="100000">
                          <p:val>
                            <p:strVal val="#ppt_x"/>
                          </p:val>
                        </p:tav>
                      </p:tavLst>
                    </p:anim>
                    <p:anim calcmode="lin" valueType="num">
                      <p:cBhvr>
                        <p:cTn dur="1000" fill="hold"/>
                        <p:tgtEl>
                          <p:spTgt spid="1027"/>
                        </p:tgtEl>
                        <p:attrNameLst>
                          <p:attrName>ppt_y</p:attrName>
                        </p:attrNameLst>
                      </p:cBhvr>
                      <p:tavLst>
                        <p:tav tm="0">
                          <p:val>
                            <p:strVal val="#ppt_y-.1"/>
                          </p:val>
                        </p:tav>
                        <p:tav tm="100000">
                          <p:val>
                            <p:strVal val="#ppt_y"/>
                          </p:val>
                        </p:tav>
                      </p:tavLst>
                    </p:anim>
                  </p:childTnLst>
                </p:cTn>
              </p:par>
            </p:tnLst>
          </p:tmpl>
          <p:tmpl lvl="4">
            <p:tnLst>
              <p:par>
                <p:cTn presetID="47" presetClass="entr" presetSubtype="0" fill="hold" nodeType="withEffect">
                  <p:stCondLst>
                    <p:cond delay="0"/>
                  </p:stCondLst>
                  <p:childTnLst>
                    <p:set>
                      <p:cBhvr>
                        <p:cTn dur="1" fill="hold">
                          <p:stCondLst>
                            <p:cond delay="0"/>
                          </p:stCondLst>
                        </p:cTn>
                        <p:tgtEl>
                          <p:spTgt spid="1027"/>
                        </p:tgtEl>
                        <p:attrNameLst>
                          <p:attrName>style.visibility</p:attrName>
                        </p:attrNameLst>
                      </p:cBhvr>
                      <p:to>
                        <p:strVal val="visible"/>
                      </p:to>
                    </p:set>
                    <p:animEffect transition="in" filter="fade">
                      <p:cBhvr>
                        <p:cTn dur="1000"/>
                        <p:tgtEl>
                          <p:spTgt spid="1027"/>
                        </p:tgtEl>
                      </p:cBhvr>
                    </p:animEffect>
                    <p:anim calcmode="lin" valueType="num">
                      <p:cBhvr>
                        <p:cTn dur="1000" fill="hold"/>
                        <p:tgtEl>
                          <p:spTgt spid="1027"/>
                        </p:tgtEl>
                        <p:attrNameLst>
                          <p:attrName>ppt_x</p:attrName>
                        </p:attrNameLst>
                      </p:cBhvr>
                      <p:tavLst>
                        <p:tav tm="0">
                          <p:val>
                            <p:strVal val="#ppt_x"/>
                          </p:val>
                        </p:tav>
                        <p:tav tm="100000">
                          <p:val>
                            <p:strVal val="#ppt_x"/>
                          </p:val>
                        </p:tav>
                      </p:tavLst>
                    </p:anim>
                    <p:anim calcmode="lin" valueType="num">
                      <p:cBhvr>
                        <p:cTn dur="1000" fill="hold"/>
                        <p:tgtEl>
                          <p:spTgt spid="1027"/>
                        </p:tgtEl>
                        <p:attrNameLst>
                          <p:attrName>ppt_y</p:attrName>
                        </p:attrNameLst>
                      </p:cBhvr>
                      <p:tavLst>
                        <p:tav tm="0">
                          <p:val>
                            <p:strVal val="#ppt_y-.1"/>
                          </p:val>
                        </p:tav>
                        <p:tav tm="100000">
                          <p:val>
                            <p:strVal val="#ppt_y"/>
                          </p:val>
                        </p:tav>
                      </p:tavLst>
                    </p:anim>
                  </p:childTnLst>
                </p:cTn>
              </p:par>
            </p:tnLst>
          </p:tmpl>
          <p:tmpl lvl="5">
            <p:tnLst>
              <p:par>
                <p:cTn presetID="47" presetClass="entr" presetSubtype="0" fill="hold" nodeType="withEffect">
                  <p:stCondLst>
                    <p:cond delay="0"/>
                  </p:stCondLst>
                  <p:childTnLst>
                    <p:set>
                      <p:cBhvr>
                        <p:cTn dur="1" fill="hold">
                          <p:stCondLst>
                            <p:cond delay="0"/>
                          </p:stCondLst>
                        </p:cTn>
                        <p:tgtEl>
                          <p:spTgt spid="1027"/>
                        </p:tgtEl>
                        <p:attrNameLst>
                          <p:attrName>style.visibility</p:attrName>
                        </p:attrNameLst>
                      </p:cBhvr>
                      <p:to>
                        <p:strVal val="visible"/>
                      </p:to>
                    </p:set>
                    <p:animEffect transition="in" filter="fade">
                      <p:cBhvr>
                        <p:cTn dur="1000"/>
                        <p:tgtEl>
                          <p:spTgt spid="1027"/>
                        </p:tgtEl>
                      </p:cBhvr>
                    </p:animEffect>
                    <p:anim calcmode="lin" valueType="num">
                      <p:cBhvr>
                        <p:cTn dur="1000" fill="hold"/>
                        <p:tgtEl>
                          <p:spTgt spid="1027"/>
                        </p:tgtEl>
                        <p:attrNameLst>
                          <p:attrName>ppt_x</p:attrName>
                        </p:attrNameLst>
                      </p:cBhvr>
                      <p:tavLst>
                        <p:tav tm="0">
                          <p:val>
                            <p:strVal val="#ppt_x"/>
                          </p:val>
                        </p:tav>
                        <p:tav tm="100000">
                          <p:val>
                            <p:strVal val="#ppt_x"/>
                          </p:val>
                        </p:tav>
                      </p:tavLst>
                    </p:anim>
                    <p:anim calcmode="lin" valueType="num">
                      <p:cBhvr>
                        <p:cTn dur="1000" fill="hold"/>
                        <p:tgtEl>
                          <p:spTgt spid="1027"/>
                        </p:tgtEl>
                        <p:attrNameLst>
                          <p:attrName>ppt_y</p:attrName>
                        </p:attrNameLst>
                      </p:cBhvr>
                      <p:tavLst>
                        <p:tav tm="0">
                          <p:val>
                            <p:strVal val="#ppt_y-.1"/>
                          </p:val>
                        </p:tav>
                        <p:tav tm="100000">
                          <p:val>
                            <p:strVal val="#ppt_y"/>
                          </p:val>
                        </p:tav>
                      </p:tavLst>
                    </p:anim>
                  </p:childTnLst>
                </p:cTn>
              </p:par>
            </p:tnLst>
          </p:tmpl>
        </p:tmplLst>
      </p:bldP>
    </p:bld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eaLnBrk="0" fontAlgn="base" hangingPunct="0">
        <a:spcBef>
          <a:spcPct val="0"/>
        </a:spcBef>
        <a:spcAft>
          <a:spcPct val="0"/>
        </a:spcAft>
        <a:defRPr sz="4400">
          <a:solidFill>
            <a:schemeClr val="tx1"/>
          </a:solidFill>
          <a:latin typeface="Calibri" pitchFamily="34" charset="0"/>
        </a:defRPr>
      </a:lvl6pPr>
      <a:lvl7pPr marL="914400" algn="ctr" rtl="0" eaLnBrk="0" fontAlgn="base" hangingPunct="0">
        <a:spcBef>
          <a:spcPct val="0"/>
        </a:spcBef>
        <a:spcAft>
          <a:spcPct val="0"/>
        </a:spcAft>
        <a:defRPr sz="4400">
          <a:solidFill>
            <a:schemeClr val="tx1"/>
          </a:solidFill>
          <a:latin typeface="Calibri" pitchFamily="34" charset="0"/>
        </a:defRPr>
      </a:lvl7pPr>
      <a:lvl8pPr marL="1371600" algn="ctr" rtl="0" eaLnBrk="0" fontAlgn="base" hangingPunct="0">
        <a:spcBef>
          <a:spcPct val="0"/>
        </a:spcBef>
        <a:spcAft>
          <a:spcPct val="0"/>
        </a:spcAft>
        <a:defRPr sz="4400">
          <a:solidFill>
            <a:schemeClr val="tx1"/>
          </a:solidFill>
          <a:latin typeface="Calibri" pitchFamily="34" charset="0"/>
        </a:defRPr>
      </a:lvl8pPr>
      <a:lvl9pPr marL="1828800" algn="ctr" rtl="0" eaLnBrk="0" fontAlgn="base" hangingPunct="0">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latinLnBrk="0">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latinLnBrk="0">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latinLnBrk="0">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latinLnBrk="0">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9D6CD5-A6ED-43B3-B19B-4D697D51943F}" type="datetimeFigureOut">
              <a:rPr lang="ru-RU" smtClean="0">
                <a:solidFill>
                  <a:prstClr val="black">
                    <a:tint val="75000"/>
                  </a:prstClr>
                </a:solidFill>
              </a:rPr>
              <a:pPr/>
              <a:t>24.09.2022</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522CB7-65CD-4D67-B92A-C2EECC1A85D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038477930"/>
      </p:ext>
    </p:extLst>
  </p:cSld>
  <p:clrMap bg1="lt1" tx1="dk1" bg2="lt2" tx2="dk2" accent1="accent1" accent2="accent2" accent3="accent3" accent4="accent4" accent5="accent5" accent6="accent6" hlink="hlink" folHlink="folHlink"/>
  <p:sldLayoutIdLst>
    <p:sldLayoutId id="2147484106" r:id="rId1"/>
    <p:sldLayoutId id="2147484107" r:id="rId2"/>
    <p:sldLayoutId id="2147484108" r:id="rId3"/>
    <p:sldLayoutId id="2147484109" r:id="rId4"/>
    <p:sldLayoutId id="2147484110" r:id="rId5"/>
    <p:sldLayoutId id="2147484111" r:id="rId6"/>
    <p:sldLayoutId id="2147484112" r:id="rId7"/>
    <p:sldLayoutId id="2147484113" r:id="rId8"/>
    <p:sldLayoutId id="2147484114" r:id="rId9"/>
    <p:sldLayoutId id="2147484115" r:id="rId10"/>
    <p:sldLayoutId id="2147484116"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16.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jpeg"/><Relationship Id="rId2" Type="http://schemas.openxmlformats.org/officeDocument/2006/relationships/image" Target="../media/image5.jpe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jpe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5.jpeg"/><Relationship Id="rId1" Type="http://schemas.openxmlformats.org/officeDocument/2006/relationships/slideLayout" Target="../slideLayouts/slideLayout7.xml"/><Relationship Id="rId5" Type="http://schemas.openxmlformats.org/officeDocument/2006/relationships/image" Target="../media/image38.png"/><Relationship Id="rId4" Type="http://schemas.openxmlformats.org/officeDocument/2006/relationships/image" Target="../media/image37.png"/></Relationships>
</file>

<file path=ppt/slides/_rels/slide2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image" Target="../media/image41.png"/></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image" Target="../media/image45.png"/></Relationships>
</file>

<file path=ppt/slides/_rels/slide29.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image" Target="../media/image5.jpeg"/><Relationship Id="rId1" Type="http://schemas.openxmlformats.org/officeDocument/2006/relationships/slideLayout" Target="../slideLayouts/slideLayout7.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image" Target="../media/image53.png"/></Relationships>
</file>

<file path=ppt/slides/_rels/slide3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3.%20&#1055;&#1056;&#1054;&#1045;&#1050;&#1058;2/2.%20&#1055;&#1056;&#1045;&#1047;&#1045;&#1053;&#1058;&#1040;&#1062;&#1048;&#1048;/&#1042;&#1072;&#1089;&#1080;&#1083;&#1100;&#1077;&#1074;&#1072;%20&#1045;&#1083;&#1077;&#1085;&#1072;.%20&#1070;-10.%20&#1055;&#1056;&#1045;&#1047;&#1045;&#1053;&#1058;/&#1042;&#1072;&#1089;&#1080;&#1083;&#1100;&#1077;&#1074;&#1072;%20&#1045;&#1083;&#1077;&#1085;&#1072;%20&#1070;-10.pptx" TargetMode="External"/><Relationship Id="rId1" Type="http://schemas.openxmlformats.org/officeDocument/2006/relationships/slideLayout" Target="../slideLayouts/slideLayout7.xml"/><Relationship Id="rId4" Type="http://schemas.openxmlformats.org/officeDocument/2006/relationships/image" Target="../media/image55.png"/></Relationships>
</file>

<file path=ppt/slides/_rels/slide3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3.%20&#1055;&#1056;&#1054;&#1045;&#1050;&#1058;2/2.%20&#1055;&#1056;&#1045;&#1047;&#1045;&#1053;&#1058;&#1040;&#1062;&#1048;&#1048;/&#1042;&#1072;&#1089;&#1080;&#1083;&#1100;&#1077;&#1074;&#1072;%20&#1045;&#1083;&#1077;&#1085;&#1072;.%20&#1070;-10.%20&#1055;&#1056;&#1045;&#1047;&#1045;&#1053;&#1058;/&#1042;&#1072;&#1089;&#1080;&#1083;&#1100;&#1077;&#1074;&#1072;%20&#1045;&#1083;&#1077;&#1085;&#1072;%20&#1070;-10.pptx" TargetMode="External"/><Relationship Id="rId1" Type="http://schemas.openxmlformats.org/officeDocument/2006/relationships/slideLayout" Target="../slideLayouts/slideLayout7.xml"/><Relationship Id="rId5" Type="http://schemas.openxmlformats.org/officeDocument/2006/relationships/image" Target="../media/image56.jpeg"/><Relationship Id="rId4" Type="http://schemas.openxmlformats.org/officeDocument/2006/relationships/image" Target="../media/image55.png"/></Relationships>
</file>

<file path=ppt/slides/_rels/slide3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file:///D:\3.%20&#1055;&#1056;&#1054;&#1045;&#1050;&#1058;2\2.%20&#1055;&#1056;&#1045;&#1047;&#1045;&#1053;&#1058;&#1040;&#1062;&#1048;&#1048;\&#1043;&#1086;&#1088;&#1076;&#1086;&#1074;&#1072;%20&#1040;&#1085;&#1103;.%20&#1048;-9-1.%20&#1055;&#1056;&#1045;&#1047;&#1045;&#1053;&#1058;\&#1055;&#1088;&#1072;&#1076;&#1077;&#1076;%20&#1043;&#1086;&#1088;&#1076;&#1086;&#1074;&#1086;&#1081;%20&#1040;&#1085;&#1080;.pptx#-1,1,&#1055;&#1077;&#1090;&#1088;&#1086;&#1074;  &#1040;&#1083;&#1077;&#1082;&#1089;&#1072;&#1085;&#1076;&#1088; &#1055;&#1077;&#1090;&#1088;&#1086;&#1074;&#1080;&#1095; (&#1084;&#1086;&#1081; &#1087;&#1088;&#1072;&#1076;&#1077;&#1076; &#1087;&#1086; &#1086;&#1090;&#1094;&#1086;&#1074;&#1089;&#1082;&#1086;&#1081; &#1083;&#1080;&#1085;&#1080;&#1080;)" TargetMode="External"/><Relationship Id="rId1" Type="http://schemas.openxmlformats.org/officeDocument/2006/relationships/slideLayout" Target="../slideLayouts/slideLayout7.xml"/><Relationship Id="rId4" Type="http://schemas.openxmlformats.org/officeDocument/2006/relationships/image" Target="../media/image57.png"/></Relationships>
</file>

<file path=ppt/slides/_rels/slide3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file:///D:\3.%20&#1055;&#1056;&#1054;&#1045;&#1050;&#1058;2\2.%20&#1055;&#1056;&#1045;&#1047;&#1045;&#1053;&#1058;&#1040;&#1062;&#1048;&#1048;\&#1043;&#1086;&#1088;&#1076;&#1086;&#1074;&#1072;%20&#1040;&#1085;&#1103;.%20&#1048;-9-1.%20&#1055;&#1056;&#1045;&#1047;&#1045;&#1053;&#1058;\&#1055;&#1088;&#1072;&#1076;&#1077;&#1076;%20&#1043;&#1086;&#1088;&#1076;&#1086;&#1074;&#1086;&#1081;%20&#1040;&#1085;&#1080;.pptx#-1,1,&#1055;&#1077;&#1090;&#1088;&#1086;&#1074;  &#1040;&#1083;&#1077;&#1082;&#1089;&#1072;&#1085;&#1076;&#1088; &#1055;&#1077;&#1090;&#1088;&#1086;&#1074;&#1080;&#1095; (&#1084;&#1086;&#1081; &#1087;&#1088;&#1072;&#1076;&#1077;&#1076; &#1087;&#1086; &#1086;&#1090;&#1094;&#1086;&#1074;&#1089;&#1082;&#1086;&#1081; &#1083;&#1080;&#1085;&#1080;&#1080;)" TargetMode="External"/><Relationship Id="rId1" Type="http://schemas.openxmlformats.org/officeDocument/2006/relationships/slideLayout" Target="../slideLayouts/slideLayout7.xml"/><Relationship Id="rId5" Type="http://schemas.openxmlformats.org/officeDocument/2006/relationships/image" Target="../media/image58.jpeg"/><Relationship Id="rId4" Type="http://schemas.openxmlformats.org/officeDocument/2006/relationships/image" Target="../media/image57.png"/></Relationships>
</file>

<file path=ppt/slides/_rels/slide3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file:///D:\3.%20&#1055;&#1056;&#1054;&#1045;&#1050;&#1058;2\2.%20&#1055;&#1056;&#1045;&#1047;&#1045;&#1053;&#1058;&#1040;&#1062;&#1048;&#1048;\&#1043;&#1086;&#1088;&#1076;&#1086;&#1074;&#1072;%20&#1040;&#1085;&#1103;.%20&#1048;-9-1.%20&#1055;&#1056;&#1045;&#1047;&#1045;&#1053;&#1058;\&#1055;&#1088;&#1072;&#1076;&#1077;&#1076;%20&#1043;&#1086;&#1088;&#1076;&#1086;&#1074;&#1086;&#1081;%20&#1040;&#1085;&#1080;.pptx#-1,1,&#1055;&#1077;&#1090;&#1088;&#1086;&#1074;  &#1040;&#1083;&#1077;&#1082;&#1089;&#1072;&#1085;&#1076;&#1088; &#1055;&#1077;&#1090;&#1088;&#1086;&#1074;&#1080;&#1095; (&#1084;&#1086;&#1081; &#1087;&#1088;&#1072;&#1076;&#1077;&#1076; &#1087;&#1086; &#1086;&#1090;&#1094;&#1086;&#1074;&#1089;&#1082;&#1086;&#1081; &#1083;&#1080;&#1085;&#1080;&#1080;)" TargetMode="External"/><Relationship Id="rId1" Type="http://schemas.openxmlformats.org/officeDocument/2006/relationships/slideLayout" Target="../slideLayouts/slideLayout7.xml"/><Relationship Id="rId4" Type="http://schemas.openxmlformats.org/officeDocument/2006/relationships/image" Target="../media/image59.png"/></Relationships>
</file>

<file path=ppt/slides/_rels/slide3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file:///D:\3.%20&#1055;&#1056;&#1054;&#1045;&#1050;&#1058;2\2.%20&#1055;&#1056;&#1045;&#1047;&#1045;&#1053;&#1058;&#1040;&#1062;&#1048;&#1048;\&#1043;&#1086;&#1088;&#1076;&#1086;&#1074;&#1072;%20&#1040;&#1085;&#1103;.%20&#1048;-9-1.%20&#1055;&#1056;&#1045;&#1047;&#1045;&#1053;&#1058;\&#1055;&#1088;&#1072;&#1076;&#1077;&#1076;%20&#1043;&#1086;&#1088;&#1076;&#1086;&#1074;&#1086;&#1081;%20&#1040;&#1085;&#1080;.pptx#-1,1,&#1055;&#1077;&#1090;&#1088;&#1086;&#1074;  &#1040;&#1083;&#1077;&#1082;&#1089;&#1072;&#1085;&#1076;&#1088; &#1055;&#1077;&#1090;&#1088;&#1086;&#1074;&#1080;&#1095; (&#1084;&#1086;&#1081; &#1087;&#1088;&#1072;&#1076;&#1077;&#1076; &#1087;&#1086; &#1086;&#1090;&#1094;&#1086;&#1074;&#1089;&#1082;&#1086;&#1081; &#1083;&#1080;&#1085;&#1080;&#1080;)" TargetMode="External"/><Relationship Id="rId1" Type="http://schemas.openxmlformats.org/officeDocument/2006/relationships/slideLayout" Target="../slideLayouts/slideLayout7.xml"/><Relationship Id="rId5" Type="http://schemas.openxmlformats.org/officeDocument/2006/relationships/image" Target="../media/image61.png"/><Relationship Id="rId4" Type="http://schemas.openxmlformats.org/officeDocument/2006/relationships/image" Target="../media/image60.png"/></Relationships>
</file>

<file path=ppt/slides/_rels/slide3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file:///D:\3.%20&#1055;&#1056;&#1054;&#1045;&#1050;&#1058;2\2.%20&#1055;&#1056;&#1045;&#1047;&#1045;&#1053;&#1058;&#1040;&#1062;&#1048;&#1048;\&#1043;&#1086;&#1088;&#1076;&#1086;&#1074;&#1072;%20&#1040;&#1085;&#1103;.%20&#1048;-9-1.%20&#1055;&#1056;&#1045;&#1047;&#1045;&#1053;&#1058;\&#1055;&#1088;&#1072;&#1076;&#1077;&#1076;%20&#1043;&#1086;&#1088;&#1076;&#1086;&#1074;&#1086;&#1081;%20&#1040;&#1085;&#1080;.pptx#-1,1,&#1055;&#1077;&#1090;&#1088;&#1086;&#1074;  &#1040;&#1083;&#1077;&#1082;&#1089;&#1072;&#1085;&#1076;&#1088; &#1055;&#1077;&#1090;&#1088;&#1086;&#1074;&#1080;&#1095; (&#1084;&#1086;&#1081; &#1087;&#1088;&#1072;&#1076;&#1077;&#1076; &#1087;&#1086; &#1086;&#1090;&#1094;&#1086;&#1074;&#1089;&#1082;&#1086;&#1081; &#1083;&#1080;&#1085;&#1080;&#1080;)" TargetMode="External"/><Relationship Id="rId1" Type="http://schemas.openxmlformats.org/officeDocument/2006/relationships/slideLayout" Target="../slideLayouts/slideLayout7.xml"/><Relationship Id="rId4" Type="http://schemas.openxmlformats.org/officeDocument/2006/relationships/image" Target="../media/image62.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file:///D:\3.%20&#1055;&#1056;&#1054;&#1045;&#1050;&#1058;2\2.%20&#1055;&#1056;&#1045;&#1047;&#1045;&#1053;&#1058;&#1040;&#1062;&#1048;&#1048;\&#1043;&#1086;&#1088;&#1076;&#1086;&#1074;&#1072;%20&#1040;&#1085;&#1103;.%20&#1048;-9-1.%20&#1055;&#1056;&#1045;&#1047;&#1045;&#1053;&#1058;\&#1055;&#1088;&#1072;&#1076;&#1077;&#1076;%20&#1043;&#1086;&#1088;&#1076;&#1086;&#1074;&#1086;&#1081;%20&#1040;&#1085;&#1080;.pptx#-1,1,&#1055;&#1077;&#1090;&#1088;&#1086;&#1074;  &#1040;&#1083;&#1077;&#1082;&#1089;&#1072;&#1085;&#1076;&#1088; &#1055;&#1077;&#1090;&#1088;&#1086;&#1074;&#1080;&#1095; (&#1084;&#1086;&#1081; &#1087;&#1088;&#1072;&#1076;&#1077;&#1076; &#1087;&#1086; &#1086;&#1090;&#1094;&#1086;&#1074;&#1089;&#1082;&#1086;&#1081; &#1083;&#1080;&#1085;&#1080;&#1080;)" TargetMode="External"/><Relationship Id="rId1" Type="http://schemas.openxmlformats.org/officeDocument/2006/relationships/slideLayout" Target="../slideLayouts/slideLayout7.xml"/><Relationship Id="rId4" Type="http://schemas.openxmlformats.org/officeDocument/2006/relationships/image" Target="../media/image63.png"/></Relationships>
</file>

<file path=ppt/slides/_rels/slide4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file:///D:\3.%20&#1055;&#1056;&#1054;&#1045;&#1050;&#1058;2\2.%20&#1055;&#1056;&#1045;&#1047;&#1045;&#1053;&#1058;&#1040;&#1062;&#1048;&#1048;\&#1040;&#1083;&#1077;&#1082;&#1089;&#1077;&#1077;&#1074;&#1072;%20&#1040;&#1085;&#1103;%20&#1069;&#1050;-10.pptx#-1,1,&#1043;&#1045;&#1056;&#1054;&#1048; &#1052;&#1054;&#1045;&#1049; &#1057;&#1045;&#1052;&#1068;&#1048;" TargetMode="External"/><Relationship Id="rId1" Type="http://schemas.openxmlformats.org/officeDocument/2006/relationships/slideLayout" Target="../slideLayouts/slideLayout7.xml"/><Relationship Id="rId4" Type="http://schemas.openxmlformats.org/officeDocument/2006/relationships/image" Target="../media/image70.jpeg"/></Relationships>
</file>

<file path=ppt/slides/_rels/slide4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3.%20&#1055;&#1056;&#1054;&#1045;&#1050;&#1058;2/2.%20&#1055;&#1056;&#1045;&#1047;&#1045;&#1053;&#1058;&#1040;&#1062;&#1048;&#1048;/&#1052;&#1077;&#1096;&#1082;&#1086;&#1074;&#1072;%20&#1045;&#1082;.%20&#1048;-10-2.pptx" TargetMode="External"/><Relationship Id="rId1" Type="http://schemas.openxmlformats.org/officeDocument/2006/relationships/slideLayout" Target="../slideLayouts/slideLayout7.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jpeg"/></Relationships>
</file>

<file path=ppt/slides/_rels/slide4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3.%20&#1055;&#1056;&#1054;&#1045;&#1050;&#1058;2/2.%20&#1055;&#1056;&#1045;&#1047;&#1045;&#1053;&#1058;&#1040;&#1062;&#1048;&#1048;/&#1055;&#1086;&#1090;&#1086;&#1085;&#1086;&#1074;&#1072;%20&#1046;&#1077;&#1085;&#1103;%20&#1069;&#1050;-11.%20&#1055;&#1056;&#1045;&#1047;&#1045;&#1053;&#1058;/&#1052;&#1086;&#1081;%20&#1087;&#1088;&#1072;&#1076;&#1077;&#1076;-&#1075;&#1077;&#1088;&#1086;&#1081;.ppt" TargetMode="External"/><Relationship Id="rId1" Type="http://schemas.openxmlformats.org/officeDocument/2006/relationships/slideLayout" Target="../slideLayouts/slideLayout7.xml"/><Relationship Id="rId4" Type="http://schemas.openxmlformats.org/officeDocument/2006/relationships/image" Target="../media/image74.jpe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50.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76.jpeg"/></Relationships>
</file>

<file path=ppt/slides/_rels/slide5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5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5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5.jpeg"/><Relationship Id="rId1" Type="http://schemas.openxmlformats.org/officeDocument/2006/relationships/slideLayout" Target="../slideLayouts/slideLayout7.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s>
</file>

<file path=ppt/slides/_rels/slide5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6.png"/><Relationship Id="rId1" Type="http://schemas.openxmlformats.org/officeDocument/2006/relationships/slideLayout" Target="../slideLayouts/slideLayout24.xml"/></Relationships>
</file>

<file path=ppt/slides/_rels/slide58.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jpeg"/><Relationship Id="rId1" Type="http://schemas.openxmlformats.org/officeDocument/2006/relationships/slideLayout" Target="../slideLayouts/slideLayout35.xml"/></Relationships>
</file>

<file path=ppt/slides/_rels/slide59.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jpeg"/><Relationship Id="rId1" Type="http://schemas.openxmlformats.org/officeDocument/2006/relationships/slideLayout" Target="../slideLayouts/slideLayout51.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60.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67.xml"/></Relationships>
</file>

<file path=ppt/slides/_rels/slide61.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83.xml"/></Relationships>
</file>

<file path=ppt/slides/_rels/slide62.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image" Target="../media/image93.jpeg"/><Relationship Id="rId1" Type="http://schemas.openxmlformats.org/officeDocument/2006/relationships/slideLayout" Target="../slideLayouts/slideLayout94.xml"/><Relationship Id="rId4" Type="http://schemas.openxmlformats.org/officeDocument/2006/relationships/image" Target="../media/image95.png"/></Relationships>
</file>

<file path=ppt/slides/_rels/slide63.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7.jpeg"/><Relationship Id="rId2" Type="http://schemas.openxmlformats.org/officeDocument/2006/relationships/notesSlide" Target="../notesSlides/notesSlide6.xml"/><Relationship Id="rId1" Type="http://schemas.openxmlformats.org/officeDocument/2006/relationships/slideLayout" Target="../slideLayouts/slideLayout105.xml"/><Relationship Id="rId6" Type="http://schemas.openxmlformats.org/officeDocument/2006/relationships/image" Target="../media/image96.png"/><Relationship Id="rId5" Type="http://schemas.openxmlformats.org/officeDocument/2006/relationships/image" Target="../media/image78.png"/><Relationship Id="rId4" Type="http://schemas.openxmlformats.org/officeDocument/2006/relationships/image" Target="../media/image77.png"/></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5760" y="-458724"/>
            <a:ext cx="12557760" cy="7435596"/>
          </a:xfrm>
          <a:prstGeom prst="rect">
            <a:avLst/>
          </a:prstGeom>
        </p:spPr>
      </p:pic>
      <p:sp>
        <p:nvSpPr>
          <p:cNvPr id="3" name="Прямоугольник 2"/>
          <p:cNvSpPr/>
          <p:nvPr/>
        </p:nvSpPr>
        <p:spPr>
          <a:xfrm>
            <a:off x="1555256" y="1049976"/>
            <a:ext cx="3748264" cy="1200329"/>
          </a:xfrm>
          <a:prstGeom prst="rect">
            <a:avLst/>
          </a:prstGeom>
        </p:spPr>
        <p:txBody>
          <a:bodyPr wrap="square">
            <a:spAutoFit/>
          </a:bodyPr>
          <a:lstStyle/>
          <a:p>
            <a:endParaRPr lang="ru-RU" sz="2400" dirty="0">
              <a:solidFill>
                <a:prstClr val="black"/>
              </a:solidFill>
              <a:latin typeface="Segoe Script" panose="030B0504020000000003" pitchFamily="66" charset="0"/>
            </a:endParaRPr>
          </a:p>
          <a:p>
            <a:endParaRPr lang="ru-RU" sz="2400" dirty="0">
              <a:solidFill>
                <a:prstClr val="black"/>
              </a:solidFill>
              <a:latin typeface="Segoe Script" panose="030B0504020000000003" pitchFamily="66" charset="0"/>
            </a:endParaRPr>
          </a:p>
          <a:p>
            <a:endParaRPr lang="ru-RU" sz="2400" dirty="0">
              <a:solidFill>
                <a:prstClr val="black"/>
              </a:solidFill>
              <a:latin typeface="Segoe Script" panose="030B0504020000000003" pitchFamily="66" charset="0"/>
            </a:endParaRPr>
          </a:p>
        </p:txBody>
      </p:sp>
      <p:pic>
        <p:nvPicPr>
          <p:cNvPr id="4" name="Рисунок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5760" y="-458724"/>
            <a:ext cx="12557760" cy="7830430"/>
          </a:xfrm>
          <a:prstGeom prst="rect">
            <a:avLst/>
          </a:prstGeom>
        </p:spPr>
      </p:pic>
      <p:pic>
        <p:nvPicPr>
          <p:cNvPr id="5" name="Звук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11488737" y="6154738"/>
            <a:ext cx="487363" cy="487362"/>
          </a:xfrm>
          <a:prstGeom prst="rect">
            <a:avLst/>
          </a:prstGeom>
        </p:spPr>
      </p:pic>
      <p:sp>
        <p:nvSpPr>
          <p:cNvPr id="7" name="Прямоугольник 6"/>
          <p:cNvSpPr/>
          <p:nvPr/>
        </p:nvSpPr>
        <p:spPr>
          <a:xfrm>
            <a:off x="7386452" y="5783489"/>
            <a:ext cx="4001983" cy="923330"/>
          </a:xfrm>
          <a:prstGeom prst="rect">
            <a:avLst/>
          </a:prstGeom>
        </p:spPr>
        <p:txBody>
          <a:bodyPr wrap="square">
            <a:spAutoFit/>
          </a:bodyPr>
          <a:lstStyle/>
          <a:p>
            <a:pPr lvl="0" algn="ctr"/>
            <a:r>
              <a:rPr lang="ru-RU" b="1" i="1" dirty="0">
                <a:solidFill>
                  <a:srgbClr val="FFC000"/>
                </a:solidFill>
              </a:rPr>
              <a:t>Проект «Моя семья в летописи Великой Отечественной войны»   МБОУ «Лицей №2»</a:t>
            </a:r>
          </a:p>
        </p:txBody>
      </p:sp>
    </p:spTree>
    <p:extLst>
      <p:ext uri="{BB962C8B-B14F-4D97-AF65-F5344CB8AC3E}">
        <p14:creationId xmlns:p14="http://schemas.microsoft.com/office/powerpoint/2010/main" val="38439455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5400">
        <p15:prstTrans prst="pageCurlDouble"/>
      </p:transition>
    </mc:Choice>
    <mc:Fallback xmlns="">
      <p:transition spd="slow" advTm="54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5760" y="-403860"/>
            <a:ext cx="12557760" cy="7435596"/>
          </a:xfrm>
          <a:prstGeom prst="rect">
            <a:avLst/>
          </a:prstGeom>
        </p:spPr>
      </p:pic>
      <p:sp>
        <p:nvSpPr>
          <p:cNvPr id="3" name="Прямоугольник 2"/>
          <p:cNvSpPr/>
          <p:nvPr/>
        </p:nvSpPr>
        <p:spPr>
          <a:xfrm>
            <a:off x="1248753" y="436058"/>
            <a:ext cx="2781531" cy="369332"/>
          </a:xfrm>
          <a:prstGeom prst="rect">
            <a:avLst/>
          </a:prstGeom>
        </p:spPr>
        <p:txBody>
          <a:bodyPr wrap="none">
            <a:spAutoFit/>
          </a:bodyPr>
          <a:lstStyle/>
          <a:p>
            <a:r>
              <a:rPr lang="ru-RU" dirty="0">
                <a:solidFill>
                  <a:schemeClr val="bg1"/>
                </a:solidFill>
              </a:rPr>
              <a:t>Дмитриева Анастасия Ю-9</a:t>
            </a:r>
          </a:p>
        </p:txBody>
      </p:sp>
      <p:pic>
        <p:nvPicPr>
          <p:cNvPr id="4" name="Рисунок 3"/>
          <p:cNvPicPr>
            <a:picLocks noChangeAspect="1"/>
          </p:cNvPicPr>
          <p:nvPr/>
        </p:nvPicPr>
        <p:blipFill>
          <a:blip r:embed="rId3" cstate="print"/>
          <a:stretch>
            <a:fillRect/>
          </a:stretch>
        </p:blipFill>
        <p:spPr>
          <a:xfrm>
            <a:off x="1248751" y="805390"/>
            <a:ext cx="3908599" cy="2647288"/>
          </a:xfrm>
          <a:prstGeom prst="rect">
            <a:avLst/>
          </a:prstGeom>
          <a:ln>
            <a:noFill/>
          </a:ln>
          <a:effectLst>
            <a:softEdge rad="112500"/>
          </a:effectLst>
        </p:spPr>
      </p:pic>
      <p:pic>
        <p:nvPicPr>
          <p:cNvPr id="5" name="Рисунок 4"/>
          <p:cNvPicPr>
            <a:picLocks noChangeAspect="1"/>
          </p:cNvPicPr>
          <p:nvPr/>
        </p:nvPicPr>
        <p:blipFill>
          <a:blip r:embed="rId4" cstate="print"/>
          <a:stretch>
            <a:fillRect/>
          </a:stretch>
        </p:blipFill>
        <p:spPr>
          <a:xfrm>
            <a:off x="1152747" y="3274622"/>
            <a:ext cx="4004603" cy="2808984"/>
          </a:xfrm>
          <a:prstGeom prst="rect">
            <a:avLst/>
          </a:prstGeom>
          <a:ln>
            <a:noFill/>
          </a:ln>
          <a:effectLst>
            <a:softEdge rad="112500"/>
          </a:effectLst>
        </p:spPr>
      </p:pic>
      <p:pic>
        <p:nvPicPr>
          <p:cNvPr id="6" name="Рисунок 5"/>
          <p:cNvPicPr>
            <a:picLocks noChangeAspect="1"/>
          </p:cNvPicPr>
          <p:nvPr/>
        </p:nvPicPr>
        <p:blipFill>
          <a:blip r:embed="rId5" cstate="print"/>
          <a:stretch>
            <a:fillRect/>
          </a:stretch>
        </p:blipFill>
        <p:spPr>
          <a:xfrm>
            <a:off x="7580511" y="405712"/>
            <a:ext cx="3081815" cy="1926209"/>
          </a:xfrm>
          <a:prstGeom prst="rect">
            <a:avLst/>
          </a:prstGeom>
          <a:ln>
            <a:noFill/>
          </a:ln>
          <a:effectLst>
            <a:softEdge rad="112500"/>
          </a:effectLst>
        </p:spPr>
      </p:pic>
      <p:pic>
        <p:nvPicPr>
          <p:cNvPr id="7" name="Рисунок 6"/>
          <p:cNvPicPr>
            <a:picLocks noChangeAspect="1"/>
          </p:cNvPicPr>
          <p:nvPr/>
        </p:nvPicPr>
        <p:blipFill>
          <a:blip r:embed="rId6" cstate="print"/>
          <a:stretch>
            <a:fillRect/>
          </a:stretch>
        </p:blipFill>
        <p:spPr>
          <a:xfrm>
            <a:off x="6575472" y="2348248"/>
            <a:ext cx="3162888" cy="1927405"/>
          </a:xfrm>
          <a:prstGeom prst="rect">
            <a:avLst/>
          </a:prstGeom>
          <a:ln>
            <a:noFill/>
          </a:ln>
          <a:effectLst>
            <a:softEdge rad="112500"/>
          </a:effectLst>
        </p:spPr>
      </p:pic>
      <p:pic>
        <p:nvPicPr>
          <p:cNvPr id="8" name="Рисунок 7"/>
          <p:cNvPicPr>
            <a:picLocks noChangeAspect="1"/>
          </p:cNvPicPr>
          <p:nvPr/>
        </p:nvPicPr>
        <p:blipFill>
          <a:blip r:embed="rId7" cstate="print"/>
          <a:stretch>
            <a:fillRect/>
          </a:stretch>
        </p:blipFill>
        <p:spPr>
          <a:xfrm>
            <a:off x="7690104" y="4291980"/>
            <a:ext cx="3049557" cy="1845465"/>
          </a:xfrm>
          <a:prstGeom prst="rect">
            <a:avLst/>
          </a:prstGeom>
          <a:ln>
            <a:noFill/>
          </a:ln>
          <a:effectLst>
            <a:softEdge rad="112500"/>
          </a:effectLst>
        </p:spPr>
      </p:pic>
    </p:spTree>
    <p:extLst>
      <p:ext uri="{BB962C8B-B14F-4D97-AF65-F5344CB8AC3E}">
        <p14:creationId xmlns:p14="http://schemas.microsoft.com/office/powerpoint/2010/main" val="34198268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724">
        <p15:prstTrans prst="pageCurlDouble"/>
      </p:transition>
    </mc:Choice>
    <mc:Fallback xmlns="">
      <p:transition spd="slow" advTm="6724">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5760" y="-366522"/>
            <a:ext cx="12557760" cy="7435596"/>
          </a:xfrm>
          <a:prstGeom prst="rect">
            <a:avLst/>
          </a:prstGeom>
        </p:spPr>
      </p:pic>
      <p:sp>
        <p:nvSpPr>
          <p:cNvPr id="3" name="Прямоугольник 2"/>
          <p:cNvSpPr/>
          <p:nvPr/>
        </p:nvSpPr>
        <p:spPr>
          <a:xfrm>
            <a:off x="1021715" y="748022"/>
            <a:ext cx="2869953" cy="369332"/>
          </a:xfrm>
          <a:prstGeom prst="rect">
            <a:avLst/>
          </a:prstGeom>
        </p:spPr>
        <p:txBody>
          <a:bodyPr wrap="none">
            <a:spAutoFit/>
          </a:bodyPr>
          <a:lstStyle/>
          <a:p>
            <a:r>
              <a:rPr lang="ru-RU" dirty="0">
                <a:solidFill>
                  <a:schemeClr val="bg1"/>
                </a:solidFill>
              </a:rPr>
              <a:t>Емельянова Наталья ЭК-10 </a:t>
            </a:r>
          </a:p>
        </p:txBody>
      </p:sp>
      <p:sp>
        <p:nvSpPr>
          <p:cNvPr id="5" name="Прямоугольник 4"/>
          <p:cNvSpPr/>
          <p:nvPr/>
        </p:nvSpPr>
        <p:spPr>
          <a:xfrm>
            <a:off x="1973075" y="5585198"/>
            <a:ext cx="2570897" cy="369332"/>
          </a:xfrm>
          <a:prstGeom prst="rect">
            <a:avLst/>
          </a:prstGeom>
        </p:spPr>
        <p:txBody>
          <a:bodyPr wrap="none">
            <a:spAutoFit/>
          </a:bodyPr>
          <a:lstStyle/>
          <a:p>
            <a:r>
              <a:rPr lang="ru-RU" b="1" dirty="0"/>
              <a:t>Петров Архип Петрович</a:t>
            </a:r>
          </a:p>
        </p:txBody>
      </p:sp>
      <p:pic>
        <p:nvPicPr>
          <p:cNvPr id="6" name="Рисунок 5"/>
          <p:cNvPicPr>
            <a:picLocks noChangeAspect="1"/>
          </p:cNvPicPr>
          <p:nvPr/>
        </p:nvPicPr>
        <p:blipFill>
          <a:blip r:embed="rId3" cstate="print"/>
          <a:stretch>
            <a:fillRect/>
          </a:stretch>
        </p:blipFill>
        <p:spPr>
          <a:xfrm>
            <a:off x="6748164" y="748026"/>
            <a:ext cx="3849733" cy="5445963"/>
          </a:xfrm>
          <a:prstGeom prst="rect">
            <a:avLst/>
          </a:prstGeom>
          <a:ln>
            <a:noFill/>
          </a:ln>
          <a:effectLst>
            <a:softEdge rad="112500"/>
          </a:effectLst>
        </p:spPr>
      </p:pic>
      <p:pic>
        <p:nvPicPr>
          <p:cNvPr id="3074" name="Picture 2"/>
          <p:cNvPicPr>
            <a:picLocks noChangeAspect="1" noChangeArrowheads="1"/>
          </p:cNvPicPr>
          <p:nvPr/>
        </p:nvPicPr>
        <p:blipFill>
          <a:blip r:embed="rId4" cstate="print"/>
          <a:srcRect/>
          <a:stretch>
            <a:fillRect/>
          </a:stretch>
        </p:blipFill>
        <p:spPr bwMode="auto">
          <a:xfrm>
            <a:off x="1388964" y="1227118"/>
            <a:ext cx="3680749" cy="4317357"/>
          </a:xfrm>
          <a:prstGeom prst="rect">
            <a:avLst/>
          </a:prstGeom>
          <a:noFill/>
          <a:ln w="9525">
            <a:noFill/>
            <a:miter lim="800000"/>
            <a:headEnd/>
            <a:tailEnd/>
          </a:ln>
          <a:effectLst/>
        </p:spPr>
      </p:pic>
    </p:spTree>
    <p:extLst>
      <p:ext uri="{BB962C8B-B14F-4D97-AF65-F5344CB8AC3E}">
        <p14:creationId xmlns:p14="http://schemas.microsoft.com/office/powerpoint/2010/main" val="25915285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234">
        <p15:prstTrans prst="pageCurlDouble"/>
      </p:transition>
    </mc:Choice>
    <mc:Fallback xmlns="">
      <p:transition spd="slow" advTm="6234">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84" y="-403861"/>
            <a:ext cx="12557760" cy="7435596"/>
          </a:xfrm>
          <a:prstGeom prst="rect">
            <a:avLst/>
          </a:prstGeom>
        </p:spPr>
      </p:pic>
      <p:sp>
        <p:nvSpPr>
          <p:cNvPr id="4" name="Прямоугольник 3"/>
          <p:cNvSpPr/>
          <p:nvPr/>
        </p:nvSpPr>
        <p:spPr>
          <a:xfrm>
            <a:off x="1557391" y="5541690"/>
            <a:ext cx="3863109" cy="369332"/>
          </a:xfrm>
          <a:prstGeom prst="rect">
            <a:avLst/>
          </a:prstGeom>
        </p:spPr>
        <p:txBody>
          <a:bodyPr wrap="none">
            <a:spAutoFit/>
          </a:bodyPr>
          <a:lstStyle/>
          <a:p>
            <a:r>
              <a:rPr lang="ru-RU" b="1" dirty="0"/>
              <a:t>Орехов Яков Лаврентьевич. 1918г.р</a:t>
            </a:r>
            <a:r>
              <a:rPr lang="ru-RU" dirty="0"/>
              <a:t>. </a:t>
            </a:r>
          </a:p>
        </p:txBody>
      </p:sp>
      <p:sp>
        <p:nvSpPr>
          <p:cNvPr id="5" name="Прямоугольник 4"/>
          <p:cNvSpPr/>
          <p:nvPr/>
        </p:nvSpPr>
        <p:spPr>
          <a:xfrm>
            <a:off x="6806184" y="832634"/>
            <a:ext cx="4102608" cy="5078313"/>
          </a:xfrm>
          <a:prstGeom prst="rect">
            <a:avLst/>
          </a:prstGeom>
        </p:spPr>
        <p:txBody>
          <a:bodyPr wrap="square">
            <a:spAutoFit/>
          </a:bodyPr>
          <a:lstStyle/>
          <a:p>
            <a:r>
              <a:rPr lang="ru-RU" dirty="0"/>
              <a:t>Место рождения: Д. </a:t>
            </a:r>
            <a:r>
              <a:rPr lang="ru-RU" dirty="0" err="1"/>
              <a:t>Магаси</a:t>
            </a:r>
            <a:r>
              <a:rPr lang="ru-RU" dirty="0"/>
              <a:t>, Чувашской АССР. После службы в армии закончил «Высшее военное стрелковое училище» В 1941 г. присвоено звание старший лейтенант. Служил в г. Сухуми замполитом роты зенитных войск РККА. Защищал  Стратегически важную  Военно-Грузинскую дорогу. Попал в окружение. Был ранен во время ожесточенных  и кровопролитных боёв на </a:t>
            </a:r>
            <a:r>
              <a:rPr lang="ru-RU" dirty="0" err="1"/>
              <a:t>Кулхорском</a:t>
            </a:r>
            <a:r>
              <a:rPr lang="ru-RU" dirty="0"/>
              <a:t> перевале. В 1943 г. был комиссован в г. Мариинский посад, где работал военкомом. В 1944г. проходил обучение в юридической школе. </a:t>
            </a:r>
          </a:p>
          <a:p>
            <a:r>
              <a:rPr lang="ru-RU" dirty="0"/>
              <a:t>В 1945г. Награжден медалью «За победу в Великой Отечественной войне».</a:t>
            </a:r>
          </a:p>
          <a:p>
            <a:endParaRPr lang="ru-RU" dirty="0"/>
          </a:p>
        </p:txBody>
      </p:sp>
      <p:sp>
        <p:nvSpPr>
          <p:cNvPr id="6" name="Прямоугольник 5"/>
          <p:cNvSpPr/>
          <p:nvPr/>
        </p:nvSpPr>
        <p:spPr>
          <a:xfrm>
            <a:off x="1320800" y="419101"/>
            <a:ext cx="3911600" cy="646331"/>
          </a:xfrm>
          <a:prstGeom prst="rect">
            <a:avLst/>
          </a:prstGeom>
        </p:spPr>
        <p:txBody>
          <a:bodyPr wrap="square">
            <a:spAutoFit/>
          </a:bodyPr>
          <a:lstStyle/>
          <a:p>
            <a:r>
              <a:rPr lang="ru-RU" dirty="0">
                <a:solidFill>
                  <a:schemeClr val="bg1"/>
                </a:solidFill>
              </a:rPr>
              <a:t>Ефимова Екатерина Алексеевна</a:t>
            </a:r>
          </a:p>
          <a:p>
            <a:r>
              <a:rPr lang="ru-RU" dirty="0">
                <a:solidFill>
                  <a:schemeClr val="bg1"/>
                </a:solidFill>
              </a:rPr>
              <a:t>(завуч лицея№2)</a:t>
            </a:r>
          </a:p>
        </p:txBody>
      </p:sp>
      <p:pic>
        <p:nvPicPr>
          <p:cNvPr id="4098" name="Picture 2"/>
          <p:cNvPicPr>
            <a:picLocks noChangeAspect="1" noChangeArrowheads="1"/>
          </p:cNvPicPr>
          <p:nvPr/>
        </p:nvPicPr>
        <p:blipFill>
          <a:blip r:embed="rId3" cstate="print"/>
          <a:srcRect/>
          <a:stretch>
            <a:fillRect/>
          </a:stretch>
        </p:blipFill>
        <p:spPr bwMode="auto">
          <a:xfrm>
            <a:off x="1747847" y="1146095"/>
            <a:ext cx="3229337" cy="4363657"/>
          </a:xfrm>
          <a:prstGeom prst="rect">
            <a:avLst/>
          </a:prstGeom>
          <a:noFill/>
          <a:ln w="9525">
            <a:noFill/>
            <a:miter lim="800000"/>
            <a:headEnd/>
            <a:tailEnd/>
          </a:ln>
          <a:effectLst/>
        </p:spPr>
      </p:pic>
    </p:spTree>
    <p:extLst>
      <p:ext uri="{BB962C8B-B14F-4D97-AF65-F5344CB8AC3E}">
        <p14:creationId xmlns:p14="http://schemas.microsoft.com/office/powerpoint/2010/main" val="39692020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5811">
        <p15:prstTrans prst="pageCurlDouble"/>
      </p:transition>
    </mc:Choice>
    <mc:Fallback xmlns="">
      <p:transition spd="slow" advTm="5811">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1752" y="-473464"/>
            <a:ext cx="12557760" cy="7435596"/>
          </a:xfrm>
          <a:prstGeom prst="rect">
            <a:avLst/>
          </a:prstGeom>
        </p:spPr>
      </p:pic>
      <p:sp>
        <p:nvSpPr>
          <p:cNvPr id="3" name="Прямоугольник 2"/>
          <p:cNvSpPr/>
          <p:nvPr/>
        </p:nvSpPr>
        <p:spPr>
          <a:xfrm>
            <a:off x="1195360" y="739080"/>
            <a:ext cx="3513782" cy="646331"/>
          </a:xfrm>
          <a:prstGeom prst="rect">
            <a:avLst/>
          </a:prstGeom>
        </p:spPr>
        <p:txBody>
          <a:bodyPr wrap="none">
            <a:spAutoFit/>
          </a:bodyPr>
          <a:lstStyle/>
          <a:p>
            <a:r>
              <a:rPr lang="ru-RU" dirty="0" err="1">
                <a:solidFill>
                  <a:schemeClr val="bg1"/>
                </a:solidFill>
              </a:rPr>
              <a:t>Желобанова</a:t>
            </a:r>
            <a:r>
              <a:rPr lang="ru-RU" dirty="0">
                <a:solidFill>
                  <a:schemeClr val="bg1"/>
                </a:solidFill>
              </a:rPr>
              <a:t> Софья. Ю-10</a:t>
            </a:r>
            <a:r>
              <a:rPr lang="ru-RU" b="1" dirty="0"/>
              <a:t> </a:t>
            </a:r>
          </a:p>
          <a:p>
            <a:r>
              <a:rPr lang="ru-RU" b="1" dirty="0" err="1"/>
              <a:t>Желобанов</a:t>
            </a:r>
            <a:r>
              <a:rPr lang="ru-RU" b="1" dirty="0"/>
              <a:t> Николай Николаевич</a:t>
            </a:r>
            <a:endParaRPr lang="ru-RU" dirty="0">
              <a:solidFill>
                <a:schemeClr val="bg1"/>
              </a:solidFill>
            </a:endParaRPr>
          </a:p>
        </p:txBody>
      </p:sp>
      <p:pic>
        <p:nvPicPr>
          <p:cNvPr id="4" name="Рисунок 3"/>
          <p:cNvPicPr>
            <a:picLocks noChangeAspect="1"/>
          </p:cNvPicPr>
          <p:nvPr/>
        </p:nvPicPr>
        <p:blipFill>
          <a:blip r:embed="rId3" cstate="print"/>
          <a:stretch>
            <a:fillRect/>
          </a:stretch>
        </p:blipFill>
        <p:spPr>
          <a:xfrm>
            <a:off x="1527049" y="1551008"/>
            <a:ext cx="3299595" cy="4340506"/>
          </a:xfrm>
          <a:prstGeom prst="rect">
            <a:avLst/>
          </a:prstGeom>
          <a:ln>
            <a:noFill/>
          </a:ln>
          <a:effectLst>
            <a:softEdge rad="112500"/>
          </a:effectLst>
        </p:spPr>
      </p:pic>
      <p:pic>
        <p:nvPicPr>
          <p:cNvPr id="5" name="Рисунок 4"/>
          <p:cNvPicPr>
            <a:picLocks noChangeAspect="1"/>
          </p:cNvPicPr>
          <p:nvPr/>
        </p:nvPicPr>
        <p:blipFill>
          <a:blip r:embed="rId4" cstate="print"/>
          <a:stretch>
            <a:fillRect/>
          </a:stretch>
        </p:blipFill>
        <p:spPr>
          <a:xfrm>
            <a:off x="6592639" y="1808803"/>
            <a:ext cx="4079404" cy="2717679"/>
          </a:xfrm>
          <a:prstGeom prst="rect">
            <a:avLst/>
          </a:prstGeom>
          <a:ln>
            <a:noFill/>
          </a:ln>
          <a:effectLst>
            <a:softEdge rad="112500"/>
          </a:effectLst>
        </p:spPr>
      </p:pic>
    </p:spTree>
    <p:extLst>
      <p:ext uri="{BB962C8B-B14F-4D97-AF65-F5344CB8AC3E}">
        <p14:creationId xmlns:p14="http://schemas.microsoft.com/office/powerpoint/2010/main" val="23546783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5049">
        <p15:prstTrans prst="pageCurlDouble"/>
      </p:transition>
    </mc:Choice>
    <mc:Fallback xmlns="">
      <p:transition spd="slow" advTm="5049">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5176" y="-500896"/>
            <a:ext cx="12557760" cy="7435596"/>
          </a:xfrm>
          <a:prstGeom prst="rect">
            <a:avLst/>
          </a:prstGeom>
        </p:spPr>
      </p:pic>
      <p:sp>
        <p:nvSpPr>
          <p:cNvPr id="3" name="Прямоугольник 2"/>
          <p:cNvSpPr/>
          <p:nvPr/>
        </p:nvSpPr>
        <p:spPr>
          <a:xfrm>
            <a:off x="1195360" y="738878"/>
            <a:ext cx="3513782" cy="923330"/>
          </a:xfrm>
          <a:prstGeom prst="rect">
            <a:avLst/>
          </a:prstGeom>
        </p:spPr>
        <p:txBody>
          <a:bodyPr wrap="none">
            <a:spAutoFit/>
          </a:bodyPr>
          <a:lstStyle/>
          <a:p>
            <a:r>
              <a:rPr lang="ru-RU" dirty="0" err="1">
                <a:solidFill>
                  <a:schemeClr val="bg1"/>
                </a:solidFill>
              </a:rPr>
              <a:t>Желобанова</a:t>
            </a:r>
            <a:r>
              <a:rPr lang="ru-RU" dirty="0">
                <a:solidFill>
                  <a:schemeClr val="bg1"/>
                </a:solidFill>
              </a:rPr>
              <a:t> С. Ю-10</a:t>
            </a:r>
          </a:p>
          <a:p>
            <a:r>
              <a:rPr lang="ru-RU" b="1" dirty="0" err="1"/>
              <a:t>Желобанов</a:t>
            </a:r>
            <a:r>
              <a:rPr lang="ru-RU" b="1" dirty="0"/>
              <a:t> Николай Николаевич</a:t>
            </a:r>
            <a:endParaRPr lang="ru-RU" dirty="0">
              <a:solidFill>
                <a:schemeClr val="bg1"/>
              </a:solidFill>
            </a:endParaRPr>
          </a:p>
          <a:p>
            <a:endParaRPr lang="ru-RU" dirty="0">
              <a:solidFill>
                <a:schemeClr val="bg1"/>
              </a:solidFill>
            </a:endParaRPr>
          </a:p>
        </p:txBody>
      </p:sp>
      <p:sp>
        <p:nvSpPr>
          <p:cNvPr id="4" name="Прямоугольник 3"/>
          <p:cNvSpPr/>
          <p:nvPr/>
        </p:nvSpPr>
        <p:spPr>
          <a:xfrm>
            <a:off x="1195360" y="1260086"/>
            <a:ext cx="242374" cy="369332"/>
          </a:xfrm>
          <a:prstGeom prst="rect">
            <a:avLst/>
          </a:prstGeom>
        </p:spPr>
        <p:txBody>
          <a:bodyPr wrap="none">
            <a:spAutoFit/>
          </a:bodyPr>
          <a:lstStyle/>
          <a:p>
            <a:r>
              <a:rPr lang="ru-RU" dirty="0"/>
              <a:t>.</a:t>
            </a:r>
          </a:p>
        </p:txBody>
      </p:sp>
      <p:sp>
        <p:nvSpPr>
          <p:cNvPr id="5" name="Прямоугольник 4"/>
          <p:cNvSpPr/>
          <p:nvPr/>
        </p:nvSpPr>
        <p:spPr>
          <a:xfrm>
            <a:off x="1195360" y="1342553"/>
            <a:ext cx="4194048" cy="4247317"/>
          </a:xfrm>
          <a:prstGeom prst="rect">
            <a:avLst/>
          </a:prstGeom>
        </p:spPr>
        <p:txBody>
          <a:bodyPr wrap="square">
            <a:spAutoFit/>
          </a:bodyPr>
          <a:lstStyle/>
          <a:p>
            <a:r>
              <a:rPr lang="ru-RU" dirty="0"/>
              <a:t>Военная биография сложилась следующим образом:</a:t>
            </a:r>
          </a:p>
          <a:p>
            <a:r>
              <a:rPr lang="ru-RU" dirty="0"/>
              <a:t>1941-1942 г. - стрелок, Западный фронт.</a:t>
            </a:r>
          </a:p>
          <a:p>
            <a:r>
              <a:rPr lang="ru-RU" dirty="0"/>
              <a:t>1943 год до октября командир пулемётного расчёта. Брянский, центральный, Воронежский, 1-й украинский фронт.</a:t>
            </a:r>
          </a:p>
          <a:p>
            <a:r>
              <a:rPr lang="ru-RU" dirty="0"/>
              <a:t>1943 - 1944 год командир противотанкового 45-мм орудия. 1-й украинский фронт.</a:t>
            </a:r>
          </a:p>
          <a:p>
            <a:r>
              <a:rPr lang="ru-RU" dirty="0"/>
              <a:t>1944 - 1945 командир противотанкового орудия, связист. 1-й украинский фронт.</a:t>
            </a:r>
          </a:p>
          <a:p>
            <a:r>
              <a:rPr lang="ru-RU" dirty="0"/>
              <a:t>1945 - 1947 ЦГВ (центральная группа оккупационных войск) связист-шофёр, к-р отделения.</a:t>
            </a:r>
          </a:p>
        </p:txBody>
      </p:sp>
      <p:sp>
        <p:nvSpPr>
          <p:cNvPr id="6" name="Прямоугольник 5"/>
          <p:cNvSpPr/>
          <p:nvPr/>
        </p:nvSpPr>
        <p:spPr>
          <a:xfrm>
            <a:off x="6633975" y="1260257"/>
            <a:ext cx="3954780" cy="4247317"/>
          </a:xfrm>
          <a:prstGeom prst="rect">
            <a:avLst/>
          </a:prstGeom>
        </p:spPr>
        <p:txBody>
          <a:bodyPr wrap="square">
            <a:spAutoFit/>
          </a:bodyPr>
          <a:lstStyle/>
          <a:p>
            <a:r>
              <a:rPr lang="ru-RU" dirty="0"/>
              <a:t>Принимал участие в боях на Западном фронте в р-не г. Ярцево, Вязьма, Центральном, Брянском, Воронежском фронтах, в Орловско-Курской битве, форсировании Днепра на </a:t>
            </a:r>
            <a:r>
              <a:rPr lang="ru-RU" dirty="0" err="1"/>
              <a:t>Букринском</a:t>
            </a:r>
            <a:r>
              <a:rPr lang="ru-RU" dirty="0"/>
              <a:t> плацдарме. 1-м Украинском - освобождении Киева, Фастова, Житомира, Львова, Кракова, Взятии Берлина, освобождении Праги.</a:t>
            </a:r>
          </a:p>
          <a:p>
            <a:r>
              <a:rPr lang="ru-RU" dirty="0"/>
              <a:t>Имел ранения.</a:t>
            </a:r>
          </a:p>
          <a:p>
            <a:r>
              <a:rPr lang="ru-RU" dirty="0"/>
              <a:t>С 1943 г. воевал в 3-й гвардейской армии в 286 </a:t>
            </a:r>
            <a:r>
              <a:rPr lang="ru-RU" dirty="0" err="1"/>
              <a:t>гв</a:t>
            </a:r>
            <a:r>
              <a:rPr lang="ru-RU" dirty="0"/>
              <a:t> ЗАП, потом в 50 отдельном мотоциклетном полку"</a:t>
            </a:r>
          </a:p>
          <a:p>
            <a:endParaRPr lang="ru-RU" dirty="0"/>
          </a:p>
        </p:txBody>
      </p:sp>
    </p:spTree>
    <p:extLst>
      <p:ext uri="{BB962C8B-B14F-4D97-AF65-F5344CB8AC3E}">
        <p14:creationId xmlns:p14="http://schemas.microsoft.com/office/powerpoint/2010/main" val="14536565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023">
        <p15:prstTrans prst="pageCurlDouble"/>
      </p:transition>
    </mc:Choice>
    <mc:Fallback xmlns="">
      <p:transition spd="slow" advTm="6023">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5176" y="-500896"/>
            <a:ext cx="12557760" cy="7435596"/>
          </a:xfrm>
          <a:prstGeom prst="rect">
            <a:avLst/>
          </a:prstGeom>
        </p:spPr>
      </p:pic>
      <p:sp>
        <p:nvSpPr>
          <p:cNvPr id="3" name="Прямоугольник 2"/>
          <p:cNvSpPr/>
          <p:nvPr/>
        </p:nvSpPr>
        <p:spPr>
          <a:xfrm>
            <a:off x="1195360" y="546100"/>
            <a:ext cx="3513782" cy="923330"/>
          </a:xfrm>
          <a:prstGeom prst="rect">
            <a:avLst/>
          </a:prstGeom>
        </p:spPr>
        <p:txBody>
          <a:bodyPr wrap="square">
            <a:spAutoFit/>
          </a:bodyPr>
          <a:lstStyle/>
          <a:p>
            <a:r>
              <a:rPr lang="ru-RU" dirty="0">
                <a:solidFill>
                  <a:schemeClr val="bg1"/>
                </a:solidFill>
              </a:rPr>
              <a:t>        Захаров Александр И-9-1</a:t>
            </a:r>
          </a:p>
          <a:p>
            <a:endParaRPr lang="ru-RU" dirty="0">
              <a:solidFill>
                <a:schemeClr val="bg1"/>
              </a:solidFill>
            </a:endParaRPr>
          </a:p>
          <a:p>
            <a:endParaRPr lang="ru-RU" dirty="0">
              <a:solidFill>
                <a:schemeClr val="bg1"/>
              </a:solidFill>
            </a:endParaRPr>
          </a:p>
        </p:txBody>
      </p:sp>
      <p:sp>
        <p:nvSpPr>
          <p:cNvPr id="4" name="Прямоугольник 3"/>
          <p:cNvSpPr/>
          <p:nvPr/>
        </p:nvSpPr>
        <p:spPr>
          <a:xfrm>
            <a:off x="1195360" y="1260086"/>
            <a:ext cx="242374" cy="369332"/>
          </a:xfrm>
          <a:prstGeom prst="rect">
            <a:avLst/>
          </a:prstGeom>
        </p:spPr>
        <p:txBody>
          <a:bodyPr wrap="none">
            <a:spAutoFit/>
          </a:bodyPr>
          <a:lstStyle/>
          <a:p>
            <a:r>
              <a:rPr lang="ru-RU" dirty="0"/>
              <a:t>.</a:t>
            </a:r>
          </a:p>
        </p:txBody>
      </p:sp>
      <p:sp>
        <p:nvSpPr>
          <p:cNvPr id="7" name="Прямоугольник 6"/>
          <p:cNvSpPr/>
          <p:nvPr/>
        </p:nvSpPr>
        <p:spPr>
          <a:xfrm>
            <a:off x="1231900" y="990600"/>
            <a:ext cx="3429000" cy="369332"/>
          </a:xfrm>
          <a:prstGeom prst="rect">
            <a:avLst/>
          </a:prstGeom>
        </p:spPr>
        <p:txBody>
          <a:bodyPr wrap="square">
            <a:spAutoFit/>
          </a:bodyPr>
          <a:lstStyle/>
          <a:p>
            <a:r>
              <a:rPr lang="ru-RU" dirty="0"/>
              <a:t>     </a:t>
            </a:r>
            <a:r>
              <a:rPr lang="ru-RU" b="1" dirty="0" err="1"/>
              <a:t>Ашанин</a:t>
            </a:r>
            <a:r>
              <a:rPr lang="ru-RU" b="1" dirty="0"/>
              <a:t> Михаил Федорович</a:t>
            </a:r>
          </a:p>
        </p:txBody>
      </p:sp>
      <p:pic>
        <p:nvPicPr>
          <p:cNvPr id="1027" name="Picture 3"/>
          <p:cNvPicPr>
            <a:picLocks noChangeAspect="1" noChangeArrowheads="1"/>
          </p:cNvPicPr>
          <p:nvPr/>
        </p:nvPicPr>
        <p:blipFill>
          <a:blip r:embed="rId3" cstate="print"/>
          <a:srcRect/>
          <a:stretch>
            <a:fillRect/>
          </a:stretch>
        </p:blipFill>
        <p:spPr bwMode="auto">
          <a:xfrm>
            <a:off x="1727200" y="1358900"/>
            <a:ext cx="3086099" cy="4368800"/>
          </a:xfrm>
          <a:prstGeom prst="rect">
            <a:avLst/>
          </a:prstGeom>
          <a:noFill/>
          <a:ln w="9525">
            <a:noFill/>
            <a:miter lim="800000"/>
            <a:headEnd/>
            <a:tailEnd/>
          </a:ln>
          <a:effectLst/>
        </p:spPr>
      </p:pic>
      <p:sp>
        <p:nvSpPr>
          <p:cNvPr id="12" name="Прямоугольник 11"/>
          <p:cNvSpPr/>
          <p:nvPr/>
        </p:nvSpPr>
        <p:spPr>
          <a:xfrm>
            <a:off x="6515100" y="558801"/>
            <a:ext cx="4445000" cy="7325082"/>
          </a:xfrm>
          <a:prstGeom prst="rect">
            <a:avLst/>
          </a:prstGeom>
        </p:spPr>
        <p:txBody>
          <a:bodyPr wrap="square">
            <a:spAutoFit/>
          </a:bodyPr>
          <a:lstStyle/>
          <a:p>
            <a:r>
              <a:rPr lang="ru-RU" sz="1600" dirty="0"/>
              <a:t> </a:t>
            </a:r>
            <a:r>
              <a:rPr lang="ru-RU" dirty="0"/>
              <a:t>На сайте «Подвиг народа»  мы с мамой нашли информацию о том, что мой прадед - </a:t>
            </a:r>
            <a:r>
              <a:rPr lang="ru-RU" dirty="0" err="1"/>
              <a:t>Ашанин</a:t>
            </a:r>
            <a:r>
              <a:rPr lang="ru-RU" dirty="0"/>
              <a:t> М.Ф.с 24.08.1943 г.  находился  в составе Центрального фронта 22 гвардейской стрелковой дивизии 67 гвардейского стрелкового полка в должности связного. Но 02.09.1943г. в бою под д. Ельня Смоленской области он был тяжело ранен (перебита локтевая кость правой руки и повреждены сухожилия), после чего его комиссовали домой. Он награжден медалью «За Отвагу», Орденом «Отечественной Войны 1степени».  Это был очень сильный духом человек, потому что за свою жизнь он перенес не одну операцию, ему ампутировали обе ноги и он несколько лет был полностью слепым, но мама рассказывает, что он никогда ни на что не жаловался. </a:t>
            </a:r>
          </a:p>
          <a:p>
            <a:endParaRPr lang="ru-RU" sz="1600" dirty="0">
              <a:solidFill>
                <a:schemeClr val="bg1"/>
              </a:solidFill>
            </a:endParaRPr>
          </a:p>
          <a:p>
            <a:endParaRPr lang="ru-RU" sz="1600" dirty="0">
              <a:solidFill>
                <a:schemeClr val="bg1"/>
              </a:solidFill>
            </a:endParaRPr>
          </a:p>
          <a:p>
            <a:endParaRPr lang="ru-RU" sz="1600" dirty="0">
              <a:solidFill>
                <a:schemeClr val="bg1"/>
              </a:solidFill>
            </a:endParaRPr>
          </a:p>
          <a:p>
            <a:endParaRPr lang="ru-RU" sz="1600" dirty="0">
              <a:solidFill>
                <a:schemeClr val="bg1"/>
              </a:solidFill>
            </a:endParaRPr>
          </a:p>
          <a:p>
            <a:endParaRPr lang="ru-RU" sz="1600" dirty="0">
              <a:solidFill>
                <a:schemeClr val="bg1"/>
              </a:solidFill>
            </a:endParaRPr>
          </a:p>
          <a:p>
            <a:endParaRPr lang="ru-RU" sz="1600" dirty="0">
              <a:solidFill>
                <a:schemeClr val="bg1"/>
              </a:solidFill>
            </a:endParaRPr>
          </a:p>
          <a:p>
            <a:endParaRPr lang="ru-RU" sz="1600" dirty="0">
              <a:solidFill>
                <a:schemeClr val="bg1"/>
              </a:solidFill>
            </a:endParaRPr>
          </a:p>
          <a:p>
            <a:endParaRPr lang="ru-RU" sz="1600" dirty="0"/>
          </a:p>
        </p:txBody>
      </p:sp>
    </p:spTree>
    <p:extLst>
      <p:ext uri="{BB962C8B-B14F-4D97-AF65-F5344CB8AC3E}">
        <p14:creationId xmlns:p14="http://schemas.microsoft.com/office/powerpoint/2010/main" val="14536565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023">
        <p15:prstTrans prst="pageCurlDouble"/>
      </p:transition>
    </mc:Choice>
    <mc:Fallback xmlns="">
      <p:transition spd="slow" advTm="6023">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5760" y="-403860"/>
            <a:ext cx="12557760" cy="7435596"/>
          </a:xfrm>
          <a:prstGeom prst="rect">
            <a:avLst/>
          </a:prstGeom>
        </p:spPr>
      </p:pic>
      <p:sp>
        <p:nvSpPr>
          <p:cNvPr id="3" name="Прямоугольник 2"/>
          <p:cNvSpPr/>
          <p:nvPr/>
        </p:nvSpPr>
        <p:spPr>
          <a:xfrm>
            <a:off x="1091788" y="748022"/>
            <a:ext cx="3187091" cy="369332"/>
          </a:xfrm>
          <a:prstGeom prst="rect">
            <a:avLst/>
          </a:prstGeom>
        </p:spPr>
        <p:txBody>
          <a:bodyPr wrap="none">
            <a:spAutoFit/>
          </a:bodyPr>
          <a:lstStyle/>
          <a:p>
            <a:r>
              <a:rPr lang="ru-RU" dirty="0">
                <a:solidFill>
                  <a:schemeClr val="bg1"/>
                </a:solidFill>
              </a:rPr>
              <a:t>Илларионова Анастасия М-9-1</a:t>
            </a:r>
          </a:p>
        </p:txBody>
      </p:sp>
      <p:pic>
        <p:nvPicPr>
          <p:cNvPr id="5" name="Рисунок 4"/>
          <p:cNvPicPr>
            <a:picLocks noChangeAspect="1"/>
          </p:cNvPicPr>
          <p:nvPr/>
        </p:nvPicPr>
        <p:blipFill>
          <a:blip r:embed="rId3" cstate="print"/>
          <a:stretch>
            <a:fillRect/>
          </a:stretch>
        </p:blipFill>
        <p:spPr>
          <a:xfrm>
            <a:off x="1763937" y="1117556"/>
            <a:ext cx="3068891" cy="4278533"/>
          </a:xfrm>
          <a:prstGeom prst="rect">
            <a:avLst/>
          </a:prstGeom>
          <a:ln>
            <a:noFill/>
          </a:ln>
          <a:effectLst>
            <a:softEdge rad="112500"/>
          </a:effectLst>
        </p:spPr>
      </p:pic>
      <p:pic>
        <p:nvPicPr>
          <p:cNvPr id="6" name="Рисунок 5"/>
          <p:cNvPicPr>
            <a:picLocks noChangeAspect="1"/>
          </p:cNvPicPr>
          <p:nvPr/>
        </p:nvPicPr>
        <p:blipFill>
          <a:blip r:embed="rId4" cstate="print"/>
          <a:stretch>
            <a:fillRect/>
          </a:stretch>
        </p:blipFill>
        <p:spPr>
          <a:xfrm>
            <a:off x="6842645" y="3352800"/>
            <a:ext cx="3148022" cy="2652889"/>
          </a:xfrm>
          <a:prstGeom prst="rect">
            <a:avLst/>
          </a:prstGeom>
          <a:ln>
            <a:noFill/>
          </a:ln>
          <a:effectLst>
            <a:softEdge rad="112500"/>
          </a:effectLst>
        </p:spPr>
      </p:pic>
      <p:sp>
        <p:nvSpPr>
          <p:cNvPr id="7" name="Прямоугольник 6"/>
          <p:cNvSpPr/>
          <p:nvPr/>
        </p:nvSpPr>
        <p:spPr>
          <a:xfrm>
            <a:off x="6330696" y="607183"/>
            <a:ext cx="4596384" cy="923330"/>
          </a:xfrm>
          <a:prstGeom prst="rect">
            <a:avLst/>
          </a:prstGeom>
        </p:spPr>
        <p:txBody>
          <a:bodyPr wrap="square">
            <a:spAutoFit/>
          </a:bodyPr>
          <a:lstStyle/>
          <a:p>
            <a:r>
              <a:rPr lang="ru-RU" dirty="0"/>
              <a:t>В своём сочинении  я хочу рассказать о моём прадедушке –</a:t>
            </a:r>
            <a:r>
              <a:rPr lang="ru-RU" b="1" dirty="0" err="1"/>
              <a:t>Викентии</a:t>
            </a:r>
            <a:r>
              <a:rPr lang="ru-RU" b="1" dirty="0"/>
              <a:t>  Михайловиче Скворцове. </a:t>
            </a:r>
          </a:p>
        </p:txBody>
      </p:sp>
      <p:sp>
        <p:nvSpPr>
          <p:cNvPr id="8" name="Прямоугольник 7"/>
          <p:cNvSpPr/>
          <p:nvPr/>
        </p:nvSpPr>
        <p:spPr>
          <a:xfrm>
            <a:off x="6403848" y="1530412"/>
            <a:ext cx="4203192" cy="1754326"/>
          </a:xfrm>
          <a:prstGeom prst="rect">
            <a:avLst/>
          </a:prstGeom>
        </p:spPr>
        <p:txBody>
          <a:bodyPr wrap="square">
            <a:spAutoFit/>
          </a:bodyPr>
          <a:lstStyle/>
          <a:p>
            <a:r>
              <a:rPr lang="ru-RU" dirty="0"/>
              <a:t>Мой прадед родился 29 мая 1926 года в деревне «Напольное-</a:t>
            </a:r>
            <a:r>
              <a:rPr lang="ru-RU" dirty="0" err="1"/>
              <a:t>Сюрбеево</a:t>
            </a:r>
            <a:r>
              <a:rPr lang="ru-RU" dirty="0"/>
              <a:t>» Комсомольского района Чувашской Республики . Когда началась война он еще учился в школе в 9 классе, и было ему тогда всего 15 лет</a:t>
            </a:r>
          </a:p>
        </p:txBody>
      </p:sp>
      <p:sp>
        <p:nvSpPr>
          <p:cNvPr id="4" name="Прямоугольник 3"/>
          <p:cNvSpPr/>
          <p:nvPr/>
        </p:nvSpPr>
        <p:spPr>
          <a:xfrm>
            <a:off x="1595895" y="5486075"/>
            <a:ext cx="3485826" cy="369332"/>
          </a:xfrm>
          <a:prstGeom prst="rect">
            <a:avLst/>
          </a:prstGeom>
        </p:spPr>
        <p:txBody>
          <a:bodyPr wrap="none">
            <a:spAutoFit/>
          </a:bodyPr>
          <a:lstStyle/>
          <a:p>
            <a:r>
              <a:rPr lang="ru-RU" b="1" dirty="0"/>
              <a:t>Викентий Михайлович Скворцов</a:t>
            </a:r>
          </a:p>
        </p:txBody>
      </p:sp>
    </p:spTree>
    <p:extLst>
      <p:ext uri="{BB962C8B-B14F-4D97-AF65-F5344CB8AC3E}">
        <p14:creationId xmlns:p14="http://schemas.microsoft.com/office/powerpoint/2010/main" val="3281138049"/>
      </p:ext>
    </p:extLst>
  </p:cSld>
  <p:clrMapOvr>
    <a:masterClrMapping/>
  </p:clrMapOvr>
  <mc:AlternateContent xmlns:mc="http://schemas.openxmlformats.org/markup-compatibility/2006" xmlns:p14="http://schemas.microsoft.com/office/powerpoint/2010/main">
    <mc:Choice Requires="p14">
      <p:transition spd="slow" p14:dur="2000" advTm="6563"/>
    </mc:Choice>
    <mc:Fallback xmlns="">
      <p:transition spd="slow" advTm="6563"/>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5760" y="-339852"/>
            <a:ext cx="12557760" cy="7435596"/>
          </a:xfrm>
          <a:prstGeom prst="rect">
            <a:avLst/>
          </a:prstGeom>
        </p:spPr>
      </p:pic>
      <p:sp>
        <p:nvSpPr>
          <p:cNvPr id="3" name="Прямоугольник 2"/>
          <p:cNvSpPr/>
          <p:nvPr/>
        </p:nvSpPr>
        <p:spPr>
          <a:xfrm>
            <a:off x="1091788" y="748022"/>
            <a:ext cx="3187091" cy="369332"/>
          </a:xfrm>
          <a:prstGeom prst="rect">
            <a:avLst/>
          </a:prstGeom>
        </p:spPr>
        <p:txBody>
          <a:bodyPr wrap="none">
            <a:spAutoFit/>
          </a:bodyPr>
          <a:lstStyle/>
          <a:p>
            <a:r>
              <a:rPr lang="ru-RU" dirty="0">
                <a:solidFill>
                  <a:schemeClr val="bg1"/>
                </a:solidFill>
              </a:rPr>
              <a:t>Илларионова Анастасия М-9-1</a:t>
            </a:r>
          </a:p>
        </p:txBody>
      </p:sp>
      <p:sp>
        <p:nvSpPr>
          <p:cNvPr id="4" name="Прямоугольник 3"/>
          <p:cNvSpPr/>
          <p:nvPr/>
        </p:nvSpPr>
        <p:spPr>
          <a:xfrm>
            <a:off x="1091741" y="1248710"/>
            <a:ext cx="4486099" cy="2862322"/>
          </a:xfrm>
          <a:prstGeom prst="rect">
            <a:avLst/>
          </a:prstGeom>
        </p:spPr>
        <p:txBody>
          <a:bodyPr wrap="square">
            <a:spAutoFit/>
          </a:bodyPr>
          <a:lstStyle/>
          <a:p>
            <a:r>
              <a:rPr lang="ru-RU" dirty="0"/>
              <a:t>Подвиги военных связистов по достоинству оценены Родиной: 304 человека удостоены звания Героя Советского Союза, 133-полных кавалеров ордена Славы, сотни тысяч связистов и 645 частей связи награждены боевыми орденами и медалями, 172 подразделения связи названы в честь освобождаемых ими городов. Память об их подвигах никогда не померкнет и сохранится в наших сердцах!</a:t>
            </a:r>
          </a:p>
        </p:txBody>
      </p:sp>
      <p:sp>
        <p:nvSpPr>
          <p:cNvPr id="5" name="Прямоугольник 4"/>
          <p:cNvSpPr/>
          <p:nvPr/>
        </p:nvSpPr>
        <p:spPr>
          <a:xfrm>
            <a:off x="999744" y="4111032"/>
            <a:ext cx="4459224" cy="2031325"/>
          </a:xfrm>
          <a:prstGeom prst="rect">
            <a:avLst/>
          </a:prstGeom>
        </p:spPr>
        <p:txBody>
          <a:bodyPr wrap="square">
            <a:spAutoFit/>
          </a:bodyPr>
          <a:lstStyle/>
          <a:p>
            <a:r>
              <a:rPr lang="ru-RU" dirty="0"/>
              <a:t>После окончания Великой Отечественной войны прадед продолжил служить. Во время службы воевал на Украине и Молдавии, сражаясь с </a:t>
            </a:r>
            <a:r>
              <a:rPr lang="ru-RU" dirty="0" err="1"/>
              <a:t>бандеровцами</a:t>
            </a:r>
            <a:r>
              <a:rPr lang="ru-RU" dirty="0"/>
              <a:t>. Служил семь лет. После чего работал милиционером, ловя преступников в районе.</a:t>
            </a:r>
          </a:p>
        </p:txBody>
      </p:sp>
      <p:sp>
        <p:nvSpPr>
          <p:cNvPr id="6" name="Прямоугольник 5"/>
          <p:cNvSpPr/>
          <p:nvPr/>
        </p:nvSpPr>
        <p:spPr>
          <a:xfrm>
            <a:off x="6523134" y="1079383"/>
            <a:ext cx="4349217" cy="3970318"/>
          </a:xfrm>
          <a:prstGeom prst="rect">
            <a:avLst/>
          </a:prstGeom>
        </p:spPr>
        <p:txBody>
          <a:bodyPr wrap="square">
            <a:spAutoFit/>
          </a:bodyPr>
          <a:lstStyle/>
          <a:p>
            <a:r>
              <a:rPr lang="ru-RU" dirty="0"/>
              <a:t> Невозможно забыть людей, которые не жалея своих сил, здоровья и жизни прошли очень сложный путь, освободив от фашистских захватчиков  нашу Родину, соседние государства и свои семьи в том числе. Сейчас мы живём в мирное счастливое время и не забываем героев, которые защитили нас от фашизма. Пусть война не повторится никогда! Все эти годы наша семья любит и помнит своего героя и эта любовь передается от поколения к поколению, я знаю и верю, что так в нашей семье будет всегда!</a:t>
            </a:r>
          </a:p>
          <a:p>
            <a:r>
              <a:rPr lang="ru-RU" dirty="0"/>
              <a:t>     Светлая память погибшим героям! </a:t>
            </a:r>
          </a:p>
        </p:txBody>
      </p:sp>
    </p:spTree>
    <p:extLst>
      <p:ext uri="{BB962C8B-B14F-4D97-AF65-F5344CB8AC3E}">
        <p14:creationId xmlns:p14="http://schemas.microsoft.com/office/powerpoint/2010/main" val="22769555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190">
        <p15:prstTrans prst="pageCurlDouble"/>
      </p:transition>
    </mc:Choice>
    <mc:Fallback xmlns="">
      <p:transition spd="slow" advTm="719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7744" y="-257556"/>
            <a:ext cx="12557760" cy="7435596"/>
          </a:xfrm>
          <a:prstGeom prst="rect">
            <a:avLst/>
          </a:prstGeom>
        </p:spPr>
      </p:pic>
      <p:sp>
        <p:nvSpPr>
          <p:cNvPr id="3" name="Прямоугольник 2"/>
          <p:cNvSpPr/>
          <p:nvPr/>
        </p:nvSpPr>
        <p:spPr>
          <a:xfrm>
            <a:off x="1862667" y="711446"/>
            <a:ext cx="2799644" cy="369332"/>
          </a:xfrm>
          <a:prstGeom prst="rect">
            <a:avLst/>
          </a:prstGeom>
        </p:spPr>
        <p:txBody>
          <a:bodyPr wrap="square">
            <a:spAutoFit/>
          </a:bodyPr>
          <a:lstStyle/>
          <a:p>
            <a:r>
              <a:rPr lang="ru-RU" dirty="0">
                <a:solidFill>
                  <a:schemeClr val="bg1"/>
                </a:solidFill>
              </a:rPr>
              <a:t>Королева Даша М-10-1</a:t>
            </a:r>
          </a:p>
        </p:txBody>
      </p:sp>
      <p:sp>
        <p:nvSpPr>
          <p:cNvPr id="4" name="Прямоугольник 3"/>
          <p:cNvSpPr/>
          <p:nvPr/>
        </p:nvSpPr>
        <p:spPr>
          <a:xfrm>
            <a:off x="1320800" y="1291858"/>
            <a:ext cx="3708400" cy="2862322"/>
          </a:xfrm>
          <a:prstGeom prst="rect">
            <a:avLst/>
          </a:prstGeom>
        </p:spPr>
        <p:txBody>
          <a:bodyPr wrap="square">
            <a:spAutoFit/>
          </a:bodyPr>
          <a:lstStyle/>
          <a:p>
            <a:r>
              <a:rPr lang="ru-RU" b="1" dirty="0"/>
              <a:t>Гаврилов Федор Александрович  </a:t>
            </a:r>
          </a:p>
          <a:p>
            <a:r>
              <a:rPr lang="ru-RU" dirty="0"/>
              <a:t>прадедушка Королевой Даши </a:t>
            </a:r>
          </a:p>
          <a:p>
            <a:r>
              <a:rPr lang="ru-RU" dirty="0"/>
              <a:t>Служил в Красной </a:t>
            </a:r>
            <a:r>
              <a:rPr lang="ru-RU" dirty="0" err="1"/>
              <a:t>Армии:курсант</a:t>
            </a:r>
            <a:r>
              <a:rPr lang="ru-RU" dirty="0"/>
              <a:t>, командир огневого взвода батареи </a:t>
            </a:r>
            <a:r>
              <a:rPr lang="ru-RU" dirty="0" err="1"/>
              <a:t>артбригады</a:t>
            </a:r>
            <a:r>
              <a:rPr lang="ru-RU" dirty="0"/>
              <a:t> (1941-1947гг). Награжден орденом Красной Звезды, медалями «за освобождение Кавказа», «За взятие Берлина», «За освобождение Праги» и др.</a:t>
            </a:r>
          </a:p>
        </p:txBody>
      </p:sp>
      <p:pic>
        <p:nvPicPr>
          <p:cNvPr id="5" name="Рисунок 4"/>
          <p:cNvPicPr>
            <a:picLocks noChangeAspect="1"/>
          </p:cNvPicPr>
          <p:nvPr/>
        </p:nvPicPr>
        <p:blipFill>
          <a:blip r:embed="rId3" cstate="print"/>
          <a:stretch>
            <a:fillRect/>
          </a:stretch>
        </p:blipFill>
        <p:spPr>
          <a:xfrm>
            <a:off x="6342927" y="711446"/>
            <a:ext cx="2564006" cy="3939576"/>
          </a:xfrm>
          <a:prstGeom prst="rect">
            <a:avLst/>
          </a:prstGeom>
          <a:ln>
            <a:noFill/>
          </a:ln>
          <a:effectLst>
            <a:softEdge rad="112500"/>
          </a:effectLst>
        </p:spPr>
      </p:pic>
      <p:pic>
        <p:nvPicPr>
          <p:cNvPr id="6" name="Рисунок 5"/>
          <p:cNvPicPr>
            <a:picLocks noChangeAspect="1"/>
          </p:cNvPicPr>
          <p:nvPr/>
        </p:nvPicPr>
        <p:blipFill>
          <a:blip r:embed="rId4" cstate="print"/>
          <a:stretch>
            <a:fillRect/>
          </a:stretch>
        </p:blipFill>
        <p:spPr>
          <a:xfrm>
            <a:off x="8884356" y="896111"/>
            <a:ext cx="2158026" cy="3585577"/>
          </a:xfrm>
          <a:prstGeom prst="rect">
            <a:avLst/>
          </a:prstGeom>
          <a:ln>
            <a:noFill/>
          </a:ln>
          <a:effectLst>
            <a:softEdge rad="112500"/>
          </a:effectLst>
        </p:spPr>
      </p:pic>
      <p:sp>
        <p:nvSpPr>
          <p:cNvPr id="7" name="Прямоугольник 6"/>
          <p:cNvSpPr/>
          <p:nvPr/>
        </p:nvSpPr>
        <p:spPr>
          <a:xfrm>
            <a:off x="6917490" y="5156430"/>
            <a:ext cx="3485249" cy="369332"/>
          </a:xfrm>
          <a:prstGeom prst="rect">
            <a:avLst/>
          </a:prstGeom>
        </p:spPr>
        <p:txBody>
          <a:bodyPr wrap="none">
            <a:spAutoFit/>
          </a:bodyPr>
          <a:lstStyle/>
          <a:p>
            <a:r>
              <a:rPr lang="ru-RU" b="1" dirty="0"/>
              <a:t>Гаврилов Федор Александрович </a:t>
            </a:r>
          </a:p>
        </p:txBody>
      </p:sp>
    </p:spTree>
    <p:extLst>
      <p:ext uri="{BB962C8B-B14F-4D97-AF65-F5344CB8AC3E}">
        <p14:creationId xmlns:p14="http://schemas.microsoft.com/office/powerpoint/2010/main" val="474743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122">
        <p15:prstTrans prst="pageCurlDouble"/>
      </p:transition>
    </mc:Choice>
    <mc:Fallback xmlns="">
      <p:transition spd="slow" advTm="6122">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52222"/>
            <a:ext cx="12557760" cy="7435596"/>
          </a:xfrm>
          <a:prstGeom prst="rect">
            <a:avLst/>
          </a:prstGeom>
        </p:spPr>
      </p:pic>
      <p:sp>
        <p:nvSpPr>
          <p:cNvPr id="3" name="Прямоугольник 2"/>
          <p:cNvSpPr/>
          <p:nvPr/>
        </p:nvSpPr>
        <p:spPr>
          <a:xfrm>
            <a:off x="1894113" y="719948"/>
            <a:ext cx="2651761" cy="369332"/>
          </a:xfrm>
          <a:prstGeom prst="rect">
            <a:avLst/>
          </a:prstGeom>
        </p:spPr>
        <p:txBody>
          <a:bodyPr wrap="square">
            <a:spAutoFit/>
          </a:bodyPr>
          <a:lstStyle/>
          <a:p>
            <a:r>
              <a:rPr lang="ru-RU" dirty="0">
                <a:solidFill>
                  <a:schemeClr val="bg1"/>
                </a:solidFill>
              </a:rPr>
              <a:t>Медведев Вадим И-9-2</a:t>
            </a:r>
          </a:p>
        </p:txBody>
      </p:sp>
      <p:pic>
        <p:nvPicPr>
          <p:cNvPr id="5" name="Рисунок 4"/>
          <p:cNvPicPr>
            <a:picLocks noChangeAspect="1"/>
          </p:cNvPicPr>
          <p:nvPr/>
        </p:nvPicPr>
        <p:blipFill>
          <a:blip r:embed="rId3" cstate="print"/>
          <a:stretch>
            <a:fillRect/>
          </a:stretch>
        </p:blipFill>
        <p:spPr>
          <a:xfrm>
            <a:off x="7120129" y="3595976"/>
            <a:ext cx="3584447" cy="2682105"/>
          </a:xfrm>
          <a:prstGeom prst="rect">
            <a:avLst/>
          </a:prstGeom>
          <a:ln>
            <a:noFill/>
          </a:ln>
          <a:effectLst>
            <a:softEdge rad="112500"/>
          </a:effectLst>
        </p:spPr>
      </p:pic>
      <p:sp>
        <p:nvSpPr>
          <p:cNvPr id="7" name="Прямоугольник 6"/>
          <p:cNvSpPr/>
          <p:nvPr/>
        </p:nvSpPr>
        <p:spPr>
          <a:xfrm>
            <a:off x="6734335" y="719948"/>
            <a:ext cx="4558639" cy="1200329"/>
          </a:xfrm>
          <a:prstGeom prst="rect">
            <a:avLst/>
          </a:prstGeom>
        </p:spPr>
        <p:txBody>
          <a:bodyPr wrap="square">
            <a:spAutoFit/>
          </a:bodyPr>
          <a:lstStyle/>
          <a:p>
            <a:r>
              <a:rPr lang="ru-RU" dirty="0"/>
              <a:t>Прадед начал свой боевой путь под городом Львовом на Украине в танковых войсках. Он отважно сражался в битве на Курской дуге.</a:t>
            </a:r>
          </a:p>
        </p:txBody>
      </p:sp>
      <p:sp>
        <p:nvSpPr>
          <p:cNvPr id="8" name="Прямоугольник 7"/>
          <p:cNvSpPr/>
          <p:nvPr/>
        </p:nvSpPr>
        <p:spPr>
          <a:xfrm>
            <a:off x="6870558" y="1901952"/>
            <a:ext cx="3787449" cy="1754326"/>
          </a:xfrm>
          <a:prstGeom prst="rect">
            <a:avLst/>
          </a:prstGeom>
        </p:spPr>
        <p:txBody>
          <a:bodyPr wrap="square">
            <a:spAutoFit/>
          </a:bodyPr>
          <a:lstStyle/>
          <a:p>
            <a:r>
              <a:rPr lang="ru-RU" dirty="0"/>
              <a:t>Прадедушка рассказывал истории о войне бабушке, а она рассказывала их мне.  Для меня прадедушка был великим человеком. Он спас очень много своих товарищей. В войсках его все уважали. </a:t>
            </a:r>
          </a:p>
        </p:txBody>
      </p:sp>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93691" y="1073390"/>
            <a:ext cx="2851525" cy="3730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Прямоугольник 8"/>
          <p:cNvSpPr/>
          <p:nvPr/>
        </p:nvSpPr>
        <p:spPr>
          <a:xfrm>
            <a:off x="1414272" y="4791456"/>
            <a:ext cx="4291584" cy="1200329"/>
          </a:xfrm>
          <a:prstGeom prst="rect">
            <a:avLst/>
          </a:prstGeom>
        </p:spPr>
        <p:txBody>
          <a:bodyPr wrap="square">
            <a:spAutoFit/>
          </a:bodyPr>
          <a:lstStyle/>
          <a:p>
            <a:r>
              <a:rPr lang="ru-RU" dirty="0"/>
              <a:t>Мой прадед, </a:t>
            </a:r>
            <a:r>
              <a:rPr lang="ru-RU" b="1" dirty="0"/>
              <a:t>Иванов Савин Гаврилович</a:t>
            </a:r>
            <a:r>
              <a:rPr lang="ru-RU" dirty="0"/>
              <a:t>, родился 8 марта 1916 года в деревне Большие </a:t>
            </a:r>
            <a:r>
              <a:rPr lang="ru-RU" dirty="0" err="1"/>
              <a:t>Тукташи</a:t>
            </a:r>
            <a:r>
              <a:rPr lang="ru-RU" dirty="0"/>
              <a:t> </a:t>
            </a:r>
            <a:r>
              <a:rPr lang="ru-RU" dirty="0" err="1"/>
              <a:t>Аликовского</a:t>
            </a:r>
            <a:r>
              <a:rPr lang="ru-RU" dirty="0"/>
              <a:t> района. Он ушёл на войну, когда ему было 25 лет. </a:t>
            </a:r>
          </a:p>
        </p:txBody>
      </p:sp>
    </p:spTree>
    <p:extLst>
      <p:ext uri="{BB962C8B-B14F-4D97-AF65-F5344CB8AC3E}">
        <p14:creationId xmlns:p14="http://schemas.microsoft.com/office/powerpoint/2010/main" val="23278877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445">
        <p15:prstTrans prst="pageCurlDouble"/>
      </p:transition>
    </mc:Choice>
    <mc:Fallback xmlns="">
      <p:transition spd="slow" advTm="6445">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4592" y="-422148"/>
            <a:ext cx="12557760" cy="7435596"/>
          </a:xfrm>
          <a:prstGeom prst="rect">
            <a:avLst/>
          </a:prstGeom>
        </p:spPr>
      </p:pic>
      <p:sp>
        <p:nvSpPr>
          <p:cNvPr id="3" name="Прямоугольник 2"/>
          <p:cNvSpPr/>
          <p:nvPr/>
        </p:nvSpPr>
        <p:spPr>
          <a:xfrm>
            <a:off x="1555256" y="1049976"/>
            <a:ext cx="3748264" cy="1200329"/>
          </a:xfrm>
          <a:prstGeom prst="rect">
            <a:avLst/>
          </a:prstGeom>
        </p:spPr>
        <p:txBody>
          <a:bodyPr wrap="square">
            <a:spAutoFit/>
          </a:bodyPr>
          <a:lstStyle/>
          <a:p>
            <a:endParaRPr lang="ru-RU" sz="2400" dirty="0">
              <a:latin typeface="Segoe Script" panose="030B0504020000000003" pitchFamily="66" charset="0"/>
            </a:endParaRPr>
          </a:p>
          <a:p>
            <a:endParaRPr lang="ru-RU" sz="2400" dirty="0">
              <a:latin typeface="Segoe Script" panose="030B0504020000000003" pitchFamily="66" charset="0"/>
            </a:endParaRPr>
          </a:p>
          <a:p>
            <a:endParaRPr lang="ru-RU" sz="2400" dirty="0">
              <a:latin typeface="Segoe Script" panose="030B0504020000000003" pitchFamily="66" charset="0"/>
            </a:endParaRPr>
          </a:p>
        </p:txBody>
      </p:sp>
      <p:sp>
        <p:nvSpPr>
          <p:cNvPr id="4" name="Прямоугольник 3"/>
          <p:cNvSpPr/>
          <p:nvPr/>
        </p:nvSpPr>
        <p:spPr>
          <a:xfrm>
            <a:off x="1474064" y="680442"/>
            <a:ext cx="3254865" cy="646331"/>
          </a:xfrm>
          <a:prstGeom prst="rect">
            <a:avLst/>
          </a:prstGeom>
        </p:spPr>
        <p:txBody>
          <a:bodyPr wrap="none">
            <a:spAutoFit/>
          </a:bodyPr>
          <a:lstStyle/>
          <a:p>
            <a:r>
              <a:rPr lang="ru-RU" dirty="0">
                <a:solidFill>
                  <a:srgbClr val="FFFFFF"/>
                </a:solidFill>
              </a:rPr>
              <a:t>Алексеева Анастасия М-9-1 </a:t>
            </a:r>
          </a:p>
          <a:p>
            <a:r>
              <a:rPr lang="ru-RU" dirty="0"/>
              <a:t>Симонов Анатолий Васильевич</a:t>
            </a:r>
          </a:p>
        </p:txBody>
      </p:sp>
      <p:pic>
        <p:nvPicPr>
          <p:cNvPr id="6" name="Рисунок 5"/>
          <p:cNvPicPr>
            <a:picLocks noChangeAspect="1"/>
          </p:cNvPicPr>
          <p:nvPr/>
        </p:nvPicPr>
        <p:blipFill>
          <a:blip r:embed="rId3" cstate="print"/>
          <a:stretch>
            <a:fillRect/>
          </a:stretch>
        </p:blipFill>
        <p:spPr>
          <a:xfrm>
            <a:off x="6481011" y="465221"/>
            <a:ext cx="4681174" cy="3240505"/>
          </a:xfrm>
          <a:prstGeom prst="rect">
            <a:avLst/>
          </a:prstGeom>
        </p:spPr>
      </p:pic>
      <p:pic>
        <p:nvPicPr>
          <p:cNvPr id="7" name="Рисунок 6"/>
          <p:cNvPicPr>
            <a:picLocks noChangeAspect="1"/>
          </p:cNvPicPr>
          <p:nvPr/>
        </p:nvPicPr>
        <p:blipFill>
          <a:blip r:embed="rId4" cstate="print"/>
          <a:stretch>
            <a:fillRect/>
          </a:stretch>
        </p:blipFill>
        <p:spPr>
          <a:xfrm>
            <a:off x="8963659" y="3855665"/>
            <a:ext cx="1823241" cy="1823239"/>
          </a:xfrm>
          <a:prstGeom prst="rect">
            <a:avLst/>
          </a:prstGeom>
        </p:spPr>
      </p:pic>
      <p:pic>
        <p:nvPicPr>
          <p:cNvPr id="10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32547" y="1660479"/>
            <a:ext cx="3449054" cy="4416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402427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292">
        <p15:prstTrans prst="pageCurlDouble"/>
      </p:transition>
    </mc:Choice>
    <mc:Fallback xmlns="">
      <p:transition spd="slow" advTm="6292">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5760" y="-297688"/>
            <a:ext cx="12557760" cy="7435596"/>
          </a:xfrm>
          <a:prstGeom prst="rect">
            <a:avLst/>
          </a:prstGeom>
        </p:spPr>
      </p:pic>
      <p:sp>
        <p:nvSpPr>
          <p:cNvPr id="3" name="Прямоугольник 2"/>
          <p:cNvSpPr/>
          <p:nvPr/>
        </p:nvSpPr>
        <p:spPr>
          <a:xfrm>
            <a:off x="1288509" y="766310"/>
            <a:ext cx="2318070" cy="369332"/>
          </a:xfrm>
          <a:prstGeom prst="rect">
            <a:avLst/>
          </a:prstGeom>
        </p:spPr>
        <p:txBody>
          <a:bodyPr wrap="none">
            <a:spAutoFit/>
          </a:bodyPr>
          <a:lstStyle/>
          <a:p>
            <a:r>
              <a:rPr lang="ru-RU" dirty="0" err="1">
                <a:solidFill>
                  <a:schemeClr val="bg1"/>
                </a:solidFill>
              </a:rPr>
              <a:t>Матижева</a:t>
            </a:r>
            <a:r>
              <a:rPr lang="ru-RU" dirty="0">
                <a:solidFill>
                  <a:schemeClr val="bg1"/>
                </a:solidFill>
              </a:rPr>
              <a:t> Анна И-9-1</a:t>
            </a:r>
          </a:p>
        </p:txBody>
      </p:sp>
      <p:pic>
        <p:nvPicPr>
          <p:cNvPr id="4" name="Рисунок 3"/>
          <p:cNvPicPr>
            <a:picLocks noChangeAspect="1"/>
          </p:cNvPicPr>
          <p:nvPr/>
        </p:nvPicPr>
        <p:blipFill>
          <a:blip r:embed="rId3" cstate="print"/>
          <a:stretch>
            <a:fillRect/>
          </a:stretch>
        </p:blipFill>
        <p:spPr>
          <a:xfrm>
            <a:off x="1783652" y="1256243"/>
            <a:ext cx="3183525" cy="4407957"/>
          </a:xfrm>
          <a:prstGeom prst="rect">
            <a:avLst/>
          </a:prstGeom>
          <a:ln>
            <a:noFill/>
          </a:ln>
          <a:effectLst>
            <a:softEdge rad="112500"/>
          </a:effectLst>
        </p:spPr>
      </p:pic>
      <p:sp>
        <p:nvSpPr>
          <p:cNvPr id="5" name="Прямоугольник 4"/>
          <p:cNvSpPr/>
          <p:nvPr/>
        </p:nvSpPr>
        <p:spPr>
          <a:xfrm>
            <a:off x="990600" y="5714999"/>
            <a:ext cx="4521200" cy="369332"/>
          </a:xfrm>
          <a:prstGeom prst="rect">
            <a:avLst/>
          </a:prstGeom>
        </p:spPr>
        <p:txBody>
          <a:bodyPr wrap="square">
            <a:spAutoFit/>
          </a:bodyPr>
          <a:lstStyle/>
          <a:p>
            <a:r>
              <a:rPr lang="ru-RU" b="1" dirty="0"/>
              <a:t>            Ухватов Александр Иванович</a:t>
            </a:r>
          </a:p>
        </p:txBody>
      </p:sp>
      <p:pic>
        <p:nvPicPr>
          <p:cNvPr id="6" name="Рисунок 5"/>
          <p:cNvPicPr>
            <a:picLocks noChangeAspect="1"/>
          </p:cNvPicPr>
          <p:nvPr/>
        </p:nvPicPr>
        <p:blipFill>
          <a:blip r:embed="rId4" cstate="print"/>
          <a:stretch>
            <a:fillRect/>
          </a:stretch>
        </p:blipFill>
        <p:spPr>
          <a:xfrm>
            <a:off x="6552209" y="615303"/>
            <a:ext cx="3658591" cy="2478400"/>
          </a:xfrm>
          <a:prstGeom prst="rect">
            <a:avLst/>
          </a:prstGeom>
          <a:ln>
            <a:noFill/>
          </a:ln>
          <a:effectLst>
            <a:softEdge rad="112500"/>
          </a:effectLst>
        </p:spPr>
      </p:pic>
      <p:pic>
        <p:nvPicPr>
          <p:cNvPr id="7" name="Рисунок 6"/>
          <p:cNvPicPr>
            <a:picLocks noChangeAspect="1"/>
          </p:cNvPicPr>
          <p:nvPr/>
        </p:nvPicPr>
        <p:blipFill>
          <a:blip r:embed="rId5" cstate="print"/>
          <a:stretch>
            <a:fillRect/>
          </a:stretch>
        </p:blipFill>
        <p:spPr>
          <a:xfrm>
            <a:off x="7069252" y="3048000"/>
            <a:ext cx="3623135" cy="2374900"/>
          </a:xfrm>
          <a:prstGeom prst="rect">
            <a:avLst/>
          </a:prstGeom>
          <a:ln>
            <a:noFill/>
          </a:ln>
          <a:effectLst>
            <a:softEdge rad="112500"/>
          </a:effectLst>
        </p:spPr>
      </p:pic>
      <p:sp>
        <p:nvSpPr>
          <p:cNvPr id="8" name="Прямоугольник 7"/>
          <p:cNvSpPr/>
          <p:nvPr/>
        </p:nvSpPr>
        <p:spPr>
          <a:xfrm>
            <a:off x="6438900" y="5486400"/>
            <a:ext cx="4207764" cy="646331"/>
          </a:xfrm>
          <a:prstGeom prst="rect">
            <a:avLst/>
          </a:prstGeom>
        </p:spPr>
        <p:txBody>
          <a:bodyPr wrap="square">
            <a:spAutoFit/>
          </a:bodyPr>
          <a:lstStyle/>
          <a:p>
            <a:r>
              <a:rPr lang="ru-RU" dirty="0"/>
              <a:t> </a:t>
            </a:r>
            <a:r>
              <a:rPr lang="ru-RU" b="1" dirty="0" err="1"/>
              <a:t>Ухватовы</a:t>
            </a:r>
            <a:r>
              <a:rPr lang="ru-RU" b="1" dirty="0"/>
              <a:t>  Александр Иванович  и Анна Максимовна</a:t>
            </a:r>
          </a:p>
        </p:txBody>
      </p:sp>
    </p:spTree>
    <p:extLst>
      <p:ext uri="{BB962C8B-B14F-4D97-AF65-F5344CB8AC3E}">
        <p14:creationId xmlns:p14="http://schemas.microsoft.com/office/powerpoint/2010/main" val="29954234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603">
        <p15:prstTrans prst="pageCurlDouble"/>
      </p:transition>
    </mc:Choice>
    <mc:Fallback xmlns="">
      <p:transition spd="slow" advTm="6603">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stretch>
            <a:fillRect/>
          </a:stretch>
        </p:blipFill>
        <p:spPr>
          <a:xfrm>
            <a:off x="-256032" y="-270892"/>
            <a:ext cx="12673584" cy="7128892"/>
          </a:xfrm>
          <a:prstGeom prst="rect">
            <a:avLst/>
          </a:prstGeom>
        </p:spPr>
      </p:pic>
      <p:sp>
        <p:nvSpPr>
          <p:cNvPr id="4" name="Прямоугольник 3"/>
          <p:cNvSpPr/>
          <p:nvPr/>
        </p:nvSpPr>
        <p:spPr>
          <a:xfrm>
            <a:off x="1521383" y="620006"/>
            <a:ext cx="2318070" cy="369332"/>
          </a:xfrm>
          <a:prstGeom prst="rect">
            <a:avLst/>
          </a:prstGeom>
        </p:spPr>
        <p:txBody>
          <a:bodyPr wrap="none">
            <a:spAutoFit/>
          </a:bodyPr>
          <a:lstStyle/>
          <a:p>
            <a:r>
              <a:rPr lang="ru-RU" dirty="0" err="1">
                <a:solidFill>
                  <a:schemeClr val="bg1"/>
                </a:solidFill>
              </a:rPr>
              <a:t>Матижева</a:t>
            </a:r>
            <a:r>
              <a:rPr lang="ru-RU" dirty="0">
                <a:solidFill>
                  <a:schemeClr val="bg1"/>
                </a:solidFill>
              </a:rPr>
              <a:t> Анна И-9-1</a:t>
            </a:r>
          </a:p>
        </p:txBody>
      </p:sp>
      <p:sp>
        <p:nvSpPr>
          <p:cNvPr id="5" name="Прямоугольник 4"/>
          <p:cNvSpPr/>
          <p:nvPr/>
        </p:nvSpPr>
        <p:spPr>
          <a:xfrm>
            <a:off x="1100328" y="1068944"/>
            <a:ext cx="4632960" cy="5078313"/>
          </a:xfrm>
          <a:prstGeom prst="rect">
            <a:avLst/>
          </a:prstGeom>
        </p:spPr>
        <p:txBody>
          <a:bodyPr wrap="square">
            <a:spAutoFit/>
          </a:bodyPr>
          <a:lstStyle/>
          <a:p>
            <a:r>
              <a:rPr lang="ru-RU" dirty="0"/>
              <a:t>В знаменитой песне поётся: «…Нет в России семи такой, где б ни памятен был свой герой…» В  моей семье все прадедушки воевали.  А прабабушки трудились в тылу. Было очень трудное и тяжёлое время.</a:t>
            </a:r>
          </a:p>
          <a:p>
            <a:r>
              <a:rPr lang="ru-RU" b="1" dirty="0"/>
              <a:t>Дед Филипп </a:t>
            </a:r>
            <a:r>
              <a:rPr lang="ru-RU" dirty="0"/>
              <a:t>воевал на Ленинградском фронте в звании младшего лейтенанта, командиром стрелкового взвода. Был награждён  медалью «За отвагу», когда 19 августа 1941 г в районе г Старая Русса был ранен в ногу, «выбил противника с фанерного завода, обеспечив этим продвижение роты и батальона». Был награждён медалями «За оборону Ленинграда», «За победу над Германией». Дважды был ранен. После второго ранения в 1943 году, он был доставлен в госпиталь в Чебоксары, в очень тяжёлом состоянии. </a:t>
            </a:r>
          </a:p>
        </p:txBody>
      </p:sp>
      <p:sp>
        <p:nvSpPr>
          <p:cNvPr id="6" name="Прямоугольник 5"/>
          <p:cNvSpPr/>
          <p:nvPr/>
        </p:nvSpPr>
        <p:spPr>
          <a:xfrm>
            <a:off x="6786372" y="409694"/>
            <a:ext cx="4578096" cy="5909310"/>
          </a:xfrm>
          <a:prstGeom prst="rect">
            <a:avLst/>
          </a:prstGeom>
        </p:spPr>
        <p:txBody>
          <a:bodyPr wrap="square">
            <a:spAutoFit/>
          </a:bodyPr>
          <a:lstStyle/>
          <a:p>
            <a:r>
              <a:rPr lang="ru-RU" dirty="0"/>
              <a:t>Все уже подумали, что он умер, перенесли его в «место для умерших», когда случайно проходящая рядом девушка, услышала его стон. Это была моя прабабушка. Она выходила раненого, поставила его на ноги. Сама </a:t>
            </a:r>
            <a:r>
              <a:rPr lang="ru-RU" b="1" dirty="0"/>
              <a:t>бабушка Тая </a:t>
            </a:r>
            <a:r>
              <a:rPr lang="ru-RU" dirty="0"/>
              <a:t>всю работала в горкоме комсомола, заведующей сектором. После этого ранения дедушку комиссовали из армии, направили военным комендантом в г. Лихославль. Бабушка поехала вместе с ним. </a:t>
            </a:r>
            <a:r>
              <a:rPr lang="ru-RU" b="1" dirty="0"/>
              <a:t>Дедушка Шура </a:t>
            </a:r>
            <a:r>
              <a:rPr lang="ru-RU" dirty="0"/>
              <a:t>был призван в Красную армию ещё до войны, служил танкистом. Но перед самой войной его направили на учёбу, и, став механиком самолётов, он прошёл всю войну, воевал на Белорусском фронте в звании младшего лейтенанта. В нашей семье рассказывается история, как уже ближе к концу войны, в лесу, при поисках повреждённого самолёта, он наткнулся на группу немецких солдат, и только чудом остался жив.</a:t>
            </a:r>
          </a:p>
        </p:txBody>
      </p:sp>
    </p:spTree>
    <p:extLst>
      <p:ext uri="{BB962C8B-B14F-4D97-AF65-F5344CB8AC3E}">
        <p14:creationId xmlns:p14="http://schemas.microsoft.com/office/powerpoint/2010/main" val="21891528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435">
        <p15:prstTrans prst="pageCurlDouble"/>
      </p:transition>
    </mc:Choice>
    <mc:Fallback xmlns="">
      <p:transition spd="slow" advTm="7435">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stretch>
            <a:fillRect/>
          </a:stretch>
        </p:blipFill>
        <p:spPr>
          <a:xfrm>
            <a:off x="-292608" y="-305682"/>
            <a:ext cx="12673584" cy="7128892"/>
          </a:xfrm>
          <a:prstGeom prst="rect">
            <a:avLst/>
          </a:prstGeom>
        </p:spPr>
      </p:pic>
      <p:sp>
        <p:nvSpPr>
          <p:cNvPr id="4" name="Прямоугольник 3"/>
          <p:cNvSpPr/>
          <p:nvPr/>
        </p:nvSpPr>
        <p:spPr>
          <a:xfrm>
            <a:off x="1521383" y="620006"/>
            <a:ext cx="2318070" cy="369332"/>
          </a:xfrm>
          <a:prstGeom prst="rect">
            <a:avLst/>
          </a:prstGeom>
        </p:spPr>
        <p:txBody>
          <a:bodyPr wrap="none">
            <a:spAutoFit/>
          </a:bodyPr>
          <a:lstStyle/>
          <a:p>
            <a:r>
              <a:rPr lang="ru-RU" dirty="0" err="1">
                <a:solidFill>
                  <a:schemeClr val="bg1"/>
                </a:solidFill>
              </a:rPr>
              <a:t>Матижева</a:t>
            </a:r>
            <a:r>
              <a:rPr lang="ru-RU" dirty="0">
                <a:solidFill>
                  <a:schemeClr val="bg1"/>
                </a:solidFill>
              </a:rPr>
              <a:t> Анна И-9-1</a:t>
            </a:r>
          </a:p>
        </p:txBody>
      </p:sp>
      <p:sp>
        <p:nvSpPr>
          <p:cNvPr id="3" name="Прямоугольник 2"/>
          <p:cNvSpPr/>
          <p:nvPr/>
        </p:nvSpPr>
        <p:spPr>
          <a:xfrm>
            <a:off x="1164336" y="1107023"/>
            <a:ext cx="4495800" cy="5078313"/>
          </a:xfrm>
          <a:prstGeom prst="rect">
            <a:avLst/>
          </a:prstGeom>
        </p:spPr>
        <p:txBody>
          <a:bodyPr wrap="square">
            <a:spAutoFit/>
          </a:bodyPr>
          <a:lstStyle/>
          <a:p>
            <a:r>
              <a:rPr lang="ru-RU" dirty="0"/>
              <a:t>Был награждён Орденом «Отечественной войны 2 степени», юбилейными медалями. Всю свою жизнь он бережно и свято относился к воспоминаниям, наградам, ветеранам, ко всему, что связано с войной. </a:t>
            </a:r>
            <a:r>
              <a:rPr lang="ru-RU" b="1" dirty="0"/>
              <a:t>Бабуля Аня  </a:t>
            </a:r>
            <a:r>
              <a:rPr lang="ru-RU" dirty="0"/>
              <a:t>встретила войну студенткой. Она рассказывала, что зимой, в мороз -40 градусов, на берегу Волги около </a:t>
            </a:r>
            <a:r>
              <a:rPr lang="ru-RU" dirty="0" err="1"/>
              <a:t>Марпосада</a:t>
            </a:r>
            <a:r>
              <a:rPr lang="ru-RU" dirty="0"/>
              <a:t>.  Вместе с другими студентками копала рвы, окопы. Строилась линия обороны. Тёплой одежды не было, многие были в лаптях. Приказ о создании линии обороны поступил внезапно, домой съездить было нельзя.  Так и копали мёрзлую землю в лаптях, обмотав ноги лоскутами тонких байковых одеял. Бабушка тоже награждена многими медалями. Все они бережно хранятся в нашей семье.</a:t>
            </a:r>
          </a:p>
        </p:txBody>
      </p:sp>
      <p:sp>
        <p:nvSpPr>
          <p:cNvPr id="5" name="Прямоугольник 4"/>
          <p:cNvSpPr/>
          <p:nvPr/>
        </p:nvSpPr>
        <p:spPr>
          <a:xfrm>
            <a:off x="6883031" y="620178"/>
            <a:ext cx="4364223" cy="5355312"/>
          </a:xfrm>
          <a:prstGeom prst="rect">
            <a:avLst/>
          </a:prstGeom>
        </p:spPr>
        <p:txBody>
          <a:bodyPr wrap="square">
            <a:spAutoFit/>
          </a:bodyPr>
          <a:lstStyle/>
          <a:p>
            <a:r>
              <a:rPr lang="ru-RU" b="1" dirty="0"/>
              <a:t>Дед Георгий </a:t>
            </a:r>
            <a:r>
              <a:rPr lang="ru-RU" dirty="0"/>
              <a:t>самый неизвестный дедушка. Он начал войну в июне 41-го года. Известно, что он служил в разведке, в совершенстве владел немецким языком. Был ранен. После излечения в 1942 году снова ушёл на фронт. Больше наша семья ничего о нём не знает: «Пропал  без вести». Документы ещё не преданы огласке. Сейчас стало известно только, что погиб он в декабре 1944 года. Бабушка Тоня всю войну работала главным зоотехником </a:t>
            </a:r>
            <a:r>
              <a:rPr lang="ru-RU" dirty="0" err="1"/>
              <a:t>Цивильского</a:t>
            </a:r>
            <a:r>
              <a:rPr lang="ru-RU" dirty="0"/>
              <a:t> района. </a:t>
            </a:r>
            <a:r>
              <a:rPr lang="ru-RU" b="1" dirty="0"/>
              <a:t>Дедушка Петя </a:t>
            </a:r>
            <a:r>
              <a:rPr lang="ru-RU" dirty="0"/>
              <a:t>единственный из прадедушек, которого я знала. Он был призван в Красную армию в 1940 году, прошёл всю войну с 1941 по1945 год и служил ещё до 1946 года, прежде чем возвратился к мирной жизни. Он был сначала водителем-механиком танка.</a:t>
            </a:r>
          </a:p>
        </p:txBody>
      </p:sp>
    </p:spTree>
    <p:extLst>
      <p:ext uri="{BB962C8B-B14F-4D97-AF65-F5344CB8AC3E}">
        <p14:creationId xmlns:p14="http://schemas.microsoft.com/office/powerpoint/2010/main" val="10769322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8174">
        <p15:prstTrans prst="pageCurlDouble"/>
      </p:transition>
    </mc:Choice>
    <mc:Fallback xmlns="">
      <p:transition spd="slow" advTm="8174">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stretch>
            <a:fillRect/>
          </a:stretch>
        </p:blipFill>
        <p:spPr>
          <a:xfrm>
            <a:off x="-292608" y="-305682"/>
            <a:ext cx="12673584" cy="7128892"/>
          </a:xfrm>
          <a:prstGeom prst="rect">
            <a:avLst/>
          </a:prstGeom>
        </p:spPr>
      </p:pic>
      <p:sp>
        <p:nvSpPr>
          <p:cNvPr id="4" name="Прямоугольник 3"/>
          <p:cNvSpPr/>
          <p:nvPr/>
        </p:nvSpPr>
        <p:spPr>
          <a:xfrm>
            <a:off x="1521383" y="620006"/>
            <a:ext cx="2318070" cy="369332"/>
          </a:xfrm>
          <a:prstGeom prst="rect">
            <a:avLst/>
          </a:prstGeom>
        </p:spPr>
        <p:txBody>
          <a:bodyPr wrap="none">
            <a:spAutoFit/>
          </a:bodyPr>
          <a:lstStyle/>
          <a:p>
            <a:r>
              <a:rPr lang="ru-RU" dirty="0" err="1">
                <a:solidFill>
                  <a:schemeClr val="bg1"/>
                </a:solidFill>
              </a:rPr>
              <a:t>Матижева</a:t>
            </a:r>
            <a:r>
              <a:rPr lang="ru-RU" dirty="0">
                <a:solidFill>
                  <a:schemeClr val="bg1"/>
                </a:solidFill>
              </a:rPr>
              <a:t> Анна И-9-1</a:t>
            </a:r>
          </a:p>
        </p:txBody>
      </p:sp>
      <p:sp>
        <p:nvSpPr>
          <p:cNvPr id="5" name="Прямоугольник 4"/>
          <p:cNvSpPr/>
          <p:nvPr/>
        </p:nvSpPr>
        <p:spPr>
          <a:xfrm>
            <a:off x="1182624" y="1146209"/>
            <a:ext cx="4376928" cy="4524315"/>
          </a:xfrm>
          <a:prstGeom prst="rect">
            <a:avLst/>
          </a:prstGeom>
        </p:spPr>
        <p:txBody>
          <a:bodyPr wrap="square">
            <a:spAutoFit/>
          </a:bodyPr>
          <a:lstStyle/>
          <a:p>
            <a:r>
              <a:rPr lang="ru-RU" dirty="0"/>
              <a:t>Сражался за Сталинград, участвовал в знаменитом сражении на Курской Дуге. Рассказывают, что дедушке всегда было очень тяжело и волнительно вспоминать про войну, ещё он был очень скромный и рассказывал мало. Но один  эпизод помнит вся семья. Однажды, поезд, который на платформах  вёз на фронт новые танки, стали бомбить фашистские самолёты. Все люди , оставив состав, побежали к лесу. Дедушке же стало так жалко танки, которые сейчас разбомбят немцы, он сопровождал эти машины от самого завода! Тогда он сел в танк, завёл его… Танк своим ходом, спрыгнув с платформы, направился в укрытие. </a:t>
            </a:r>
          </a:p>
        </p:txBody>
      </p:sp>
      <p:sp>
        <p:nvSpPr>
          <p:cNvPr id="6" name="Прямоугольник 5"/>
          <p:cNvSpPr/>
          <p:nvPr/>
        </p:nvSpPr>
        <p:spPr>
          <a:xfrm>
            <a:off x="7034784" y="1146108"/>
            <a:ext cx="4212336" cy="3970318"/>
          </a:xfrm>
          <a:prstGeom prst="rect">
            <a:avLst/>
          </a:prstGeom>
        </p:spPr>
        <p:txBody>
          <a:bodyPr wrap="square">
            <a:spAutoFit/>
          </a:bodyPr>
          <a:lstStyle/>
          <a:p>
            <a:r>
              <a:rPr lang="ru-RU" dirty="0"/>
              <a:t>Потом дедушка бегом возвращался и садился в следующий танк. Сколько смог - столько спас. Остальные танки немцы разбили. Получив ранение, дедушка остался в медсанбате батальона, не поехал в госпиталь. Заметив, что он очень ловко устраняет неисправности, командование батальона назначило его старшим бригадиром по ремонту танков танкового батальона. Дед Петя штурмовал Берлин. </a:t>
            </a:r>
            <a:r>
              <a:rPr lang="ru-RU" b="1" dirty="0"/>
              <a:t>Бабушка Маша </a:t>
            </a:r>
            <a:r>
              <a:rPr lang="ru-RU" dirty="0"/>
              <a:t>трудилась в тылу. Уже в 18 лет она была начальником цеха и ещё обучалась на курсах снайперов.</a:t>
            </a:r>
          </a:p>
        </p:txBody>
      </p:sp>
    </p:spTree>
    <p:extLst>
      <p:ext uri="{BB962C8B-B14F-4D97-AF65-F5344CB8AC3E}">
        <p14:creationId xmlns:p14="http://schemas.microsoft.com/office/powerpoint/2010/main" val="35990990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8001">
        <p15:prstTrans prst="pageCurlDouble"/>
      </p:transition>
    </mc:Choice>
    <mc:Fallback xmlns="">
      <p:transition spd="slow" advTm="8001">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5760" y="-376428"/>
            <a:ext cx="12557760" cy="7435596"/>
          </a:xfrm>
          <a:prstGeom prst="rect">
            <a:avLst/>
          </a:prstGeom>
        </p:spPr>
      </p:pic>
      <p:sp>
        <p:nvSpPr>
          <p:cNvPr id="4" name="Прямоугольник 3"/>
          <p:cNvSpPr/>
          <p:nvPr/>
        </p:nvSpPr>
        <p:spPr>
          <a:xfrm>
            <a:off x="1371600" y="569820"/>
            <a:ext cx="3302000" cy="369332"/>
          </a:xfrm>
          <a:prstGeom prst="rect">
            <a:avLst/>
          </a:prstGeom>
        </p:spPr>
        <p:txBody>
          <a:bodyPr wrap="square">
            <a:spAutoFit/>
          </a:bodyPr>
          <a:lstStyle/>
          <a:p>
            <a:r>
              <a:rPr lang="ru-RU" dirty="0">
                <a:solidFill>
                  <a:schemeClr val="bg1"/>
                </a:solidFill>
              </a:rPr>
              <a:t>        Николаевская Лиза Ю-9</a:t>
            </a:r>
          </a:p>
        </p:txBody>
      </p:sp>
      <p:pic>
        <p:nvPicPr>
          <p:cNvPr id="3" name="Рисунок 2"/>
          <p:cNvPicPr>
            <a:picLocks noChangeAspect="1"/>
          </p:cNvPicPr>
          <p:nvPr/>
        </p:nvPicPr>
        <p:blipFill>
          <a:blip r:embed="rId3" cstate="print"/>
          <a:stretch>
            <a:fillRect/>
          </a:stretch>
        </p:blipFill>
        <p:spPr>
          <a:xfrm>
            <a:off x="6487739" y="510720"/>
            <a:ext cx="2249861" cy="3338791"/>
          </a:xfrm>
          <a:prstGeom prst="rect">
            <a:avLst/>
          </a:prstGeom>
          <a:ln>
            <a:noFill/>
          </a:ln>
          <a:effectLst>
            <a:softEdge rad="112500"/>
          </a:effectLst>
        </p:spPr>
      </p:pic>
      <p:pic>
        <p:nvPicPr>
          <p:cNvPr id="5" name="Рисунок 4"/>
          <p:cNvPicPr>
            <a:picLocks noChangeAspect="1"/>
          </p:cNvPicPr>
          <p:nvPr/>
        </p:nvPicPr>
        <p:blipFill>
          <a:blip r:embed="rId4" cstate="print"/>
          <a:stretch>
            <a:fillRect/>
          </a:stretch>
        </p:blipFill>
        <p:spPr>
          <a:xfrm>
            <a:off x="8602133" y="2642278"/>
            <a:ext cx="2257782" cy="3363411"/>
          </a:xfrm>
          <a:prstGeom prst="rect">
            <a:avLst/>
          </a:prstGeom>
          <a:ln>
            <a:noFill/>
          </a:ln>
          <a:effectLst>
            <a:softEdge rad="112500"/>
          </a:effectLst>
        </p:spPr>
      </p:pic>
      <p:sp>
        <p:nvSpPr>
          <p:cNvPr id="6" name="Прямоугольник 5"/>
          <p:cNvSpPr/>
          <p:nvPr/>
        </p:nvSpPr>
        <p:spPr>
          <a:xfrm>
            <a:off x="8689710" y="1227082"/>
            <a:ext cx="1752873" cy="923330"/>
          </a:xfrm>
          <a:prstGeom prst="rect">
            <a:avLst/>
          </a:prstGeom>
        </p:spPr>
        <p:txBody>
          <a:bodyPr wrap="square">
            <a:spAutoFit/>
          </a:bodyPr>
          <a:lstStyle/>
          <a:p>
            <a:r>
              <a:rPr lang="ru-RU" b="1" dirty="0"/>
              <a:t>Ерошин Федор Иванович </a:t>
            </a:r>
            <a:r>
              <a:rPr lang="ru-RU" dirty="0"/>
              <a:t>(1913-1990)</a:t>
            </a:r>
          </a:p>
        </p:txBody>
      </p:sp>
      <p:sp>
        <p:nvSpPr>
          <p:cNvPr id="7" name="Прямоугольник 6"/>
          <p:cNvSpPr/>
          <p:nvPr/>
        </p:nvSpPr>
        <p:spPr>
          <a:xfrm>
            <a:off x="6541019" y="3953095"/>
            <a:ext cx="2124305" cy="923330"/>
          </a:xfrm>
          <a:prstGeom prst="rect">
            <a:avLst/>
          </a:prstGeom>
        </p:spPr>
        <p:txBody>
          <a:bodyPr wrap="square">
            <a:spAutoFit/>
          </a:bodyPr>
          <a:lstStyle/>
          <a:p>
            <a:r>
              <a:rPr lang="ru-RU" b="1" dirty="0"/>
              <a:t>Ерошина Раиса Филипповна </a:t>
            </a:r>
            <a:r>
              <a:rPr lang="ru-RU" dirty="0"/>
              <a:t>(1923-2010) </a:t>
            </a:r>
          </a:p>
        </p:txBody>
      </p:sp>
      <p:sp>
        <p:nvSpPr>
          <p:cNvPr id="8" name="Прямоугольник 7"/>
          <p:cNvSpPr/>
          <p:nvPr/>
        </p:nvSpPr>
        <p:spPr>
          <a:xfrm>
            <a:off x="967140" y="939253"/>
            <a:ext cx="4557224" cy="5355312"/>
          </a:xfrm>
          <a:prstGeom prst="rect">
            <a:avLst/>
          </a:prstGeom>
        </p:spPr>
        <p:txBody>
          <a:bodyPr wrap="square">
            <a:spAutoFit/>
          </a:bodyPr>
          <a:lstStyle/>
          <a:p>
            <a:r>
              <a:rPr lang="ru-RU" b="1" dirty="0"/>
              <a:t>Ерошин Федор Иванович </a:t>
            </a:r>
            <a:r>
              <a:rPr lang="ru-RU" dirty="0"/>
              <a:t>(1913-1990) – служил в разведочных войсках. Войну закончил из-за сильного ранения в начале 1944. Во время войны получил медаль за отвагу и два ордена красной звезды.</a:t>
            </a:r>
          </a:p>
          <a:p>
            <a:r>
              <a:rPr lang="ru-RU" b="1" dirty="0"/>
              <a:t>Ерошина Раиса Филипповна </a:t>
            </a:r>
            <a:r>
              <a:rPr lang="ru-RU" dirty="0"/>
              <a:t>(1923-2010) – до начала войны она жила в небольшом шахтерском городке </a:t>
            </a:r>
            <a:r>
              <a:rPr lang="ru-RU" dirty="0" err="1"/>
              <a:t>Кимовске</a:t>
            </a:r>
            <a:r>
              <a:rPr lang="ru-RU" dirty="0"/>
              <a:t> (Тульская область). Она рассказывала: «Зимой 1941 (ей было 17 лет) года фашисты заняли наш город, и по всем улицам начли строиться и устанавливаться виселицы. Среди жителей ходили слухи, что готовится карательная операция – будут вешать всех коммунистов и комсомольцев. Однако немцы простояли у нас совсем недолго – через несколько дней Советская Красная Армия выбила их из города и пошла в наступление. Город был освобожден!».  </a:t>
            </a:r>
          </a:p>
        </p:txBody>
      </p:sp>
    </p:spTree>
    <p:extLst>
      <p:ext uri="{BB962C8B-B14F-4D97-AF65-F5344CB8AC3E}">
        <p14:creationId xmlns:p14="http://schemas.microsoft.com/office/powerpoint/2010/main" val="30857105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5892">
        <p15:prstTrans prst="pageCurlDouble"/>
      </p:transition>
    </mc:Choice>
    <mc:Fallback xmlns="">
      <p:transition spd="slow" advTm="5892">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557760" cy="7435596"/>
          </a:xfrm>
          <a:prstGeom prst="rect">
            <a:avLst/>
          </a:prstGeom>
        </p:spPr>
      </p:pic>
      <p:sp>
        <p:nvSpPr>
          <p:cNvPr id="3" name="Прямоугольник 2"/>
          <p:cNvSpPr/>
          <p:nvPr/>
        </p:nvSpPr>
        <p:spPr>
          <a:xfrm>
            <a:off x="1507360" y="912614"/>
            <a:ext cx="2502160" cy="369332"/>
          </a:xfrm>
          <a:prstGeom prst="rect">
            <a:avLst/>
          </a:prstGeom>
        </p:spPr>
        <p:txBody>
          <a:bodyPr wrap="none">
            <a:spAutoFit/>
          </a:bodyPr>
          <a:lstStyle/>
          <a:p>
            <a:r>
              <a:rPr lang="ru-RU" dirty="0">
                <a:solidFill>
                  <a:schemeClr val="bg1"/>
                </a:solidFill>
              </a:rPr>
              <a:t>Павлова Анастасия Ю-9</a:t>
            </a:r>
          </a:p>
        </p:txBody>
      </p:sp>
      <p:pic>
        <p:nvPicPr>
          <p:cNvPr id="4" name="Рисунок 3"/>
          <p:cNvPicPr>
            <a:picLocks noChangeAspect="1"/>
          </p:cNvPicPr>
          <p:nvPr/>
        </p:nvPicPr>
        <p:blipFill>
          <a:blip r:embed="rId3" cstate="print"/>
          <a:stretch>
            <a:fillRect/>
          </a:stretch>
        </p:blipFill>
        <p:spPr>
          <a:xfrm>
            <a:off x="8088746" y="912614"/>
            <a:ext cx="2911764" cy="3803765"/>
          </a:xfrm>
          <a:prstGeom prst="rect">
            <a:avLst/>
          </a:prstGeom>
          <a:ln>
            <a:noFill/>
          </a:ln>
          <a:effectLst>
            <a:softEdge rad="112500"/>
          </a:effectLst>
        </p:spPr>
      </p:pic>
      <p:sp>
        <p:nvSpPr>
          <p:cNvPr id="5" name="Прямоугольник 4"/>
          <p:cNvSpPr/>
          <p:nvPr/>
        </p:nvSpPr>
        <p:spPr>
          <a:xfrm>
            <a:off x="1379621" y="1391657"/>
            <a:ext cx="4411578" cy="4801314"/>
          </a:xfrm>
          <a:prstGeom prst="rect">
            <a:avLst/>
          </a:prstGeom>
        </p:spPr>
        <p:txBody>
          <a:bodyPr wrap="square">
            <a:spAutoFit/>
          </a:bodyPr>
          <a:lstStyle/>
          <a:p>
            <a:r>
              <a:rPr lang="ru-RU" dirty="0"/>
              <a:t>Я, Павлова Анастасия Евгеньевна, являюсь наследницей Победы своих дедов- прапрадеда </a:t>
            </a:r>
            <a:r>
              <a:rPr lang="ru-RU" b="1" i="1" dirty="0"/>
              <a:t>Сергеева Фёдора Сергеевича </a:t>
            </a:r>
            <a:r>
              <a:rPr lang="ru-RU" dirty="0"/>
              <a:t>со стороны папы и Лапина Ивана Григорьевича со стороны мамы.</a:t>
            </a:r>
          </a:p>
          <a:p>
            <a:r>
              <a:rPr lang="ru-RU" dirty="0"/>
              <a:t>Он призвался на войну 6 августа 1941 года </a:t>
            </a:r>
            <a:r>
              <a:rPr lang="ru-RU" dirty="0" err="1"/>
              <a:t>Цивильским</a:t>
            </a:r>
            <a:r>
              <a:rPr lang="ru-RU" dirty="0"/>
              <a:t> райвоенкоматом. Воевал на </a:t>
            </a:r>
            <a:r>
              <a:rPr lang="ru-RU" dirty="0" err="1"/>
              <a:t>Волховском</a:t>
            </a:r>
            <a:r>
              <a:rPr lang="ru-RU" dirty="0"/>
              <a:t> фронте с октября 1941 года по февраль 1944 года, на Ленинградском фронте с июня 1944 года в отдельном пулеметно - артиллерийском батальоне в минометном взводе. Дважды был ранен - 6 февраля 1944 года и 23 июня 1944 года. Сергеев Фёдор Сергеевич прорывал блокаду города Ленинграда</a:t>
            </a:r>
            <a:r>
              <a:rPr lang="ru-RU" dirty="0">
                <a:solidFill>
                  <a:prstClr val="black"/>
                </a:solidFill>
              </a:rPr>
              <a:t> в направлении города Выборг, где получил ранение в руку.</a:t>
            </a:r>
            <a:r>
              <a:rPr lang="ru-RU" dirty="0"/>
              <a:t> </a:t>
            </a:r>
          </a:p>
        </p:txBody>
      </p:sp>
      <p:sp>
        <p:nvSpPr>
          <p:cNvPr id="6" name="Прямоугольник 5"/>
          <p:cNvSpPr/>
          <p:nvPr/>
        </p:nvSpPr>
        <p:spPr>
          <a:xfrm>
            <a:off x="6946232" y="4716379"/>
            <a:ext cx="4186989" cy="1754326"/>
          </a:xfrm>
          <a:prstGeom prst="rect">
            <a:avLst/>
          </a:prstGeom>
        </p:spPr>
        <p:txBody>
          <a:bodyPr wrap="square">
            <a:spAutoFit/>
          </a:bodyPr>
          <a:lstStyle/>
          <a:p>
            <a:r>
              <a:rPr lang="ru-RU" dirty="0"/>
              <a:t>При обороне города Ленинград его минометный расчет в находился в овраге и сдерживал наступающие войска врага. В одно раннее утро немецкие минометы своими минами накрыли прадедовский взвод</a:t>
            </a:r>
          </a:p>
        </p:txBody>
      </p:sp>
    </p:spTree>
    <p:extLst>
      <p:ext uri="{BB962C8B-B14F-4D97-AF65-F5344CB8AC3E}">
        <p14:creationId xmlns:p14="http://schemas.microsoft.com/office/powerpoint/2010/main" val="1212008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8448">
        <p15:prstTrans prst="pageCurlDouble"/>
      </p:transition>
    </mc:Choice>
    <mc:Fallback xmlns="">
      <p:transition spd="slow" advTm="8448">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5760" y="-403860"/>
            <a:ext cx="12557760" cy="7435596"/>
          </a:xfrm>
          <a:prstGeom prst="rect">
            <a:avLst/>
          </a:prstGeom>
        </p:spPr>
      </p:pic>
      <p:sp>
        <p:nvSpPr>
          <p:cNvPr id="3" name="Прямоугольник 2"/>
          <p:cNvSpPr/>
          <p:nvPr/>
        </p:nvSpPr>
        <p:spPr>
          <a:xfrm>
            <a:off x="1333624" y="793742"/>
            <a:ext cx="2502160" cy="369332"/>
          </a:xfrm>
          <a:prstGeom prst="rect">
            <a:avLst/>
          </a:prstGeom>
        </p:spPr>
        <p:txBody>
          <a:bodyPr wrap="none">
            <a:spAutoFit/>
          </a:bodyPr>
          <a:lstStyle/>
          <a:p>
            <a:r>
              <a:rPr lang="ru-RU" dirty="0">
                <a:solidFill>
                  <a:schemeClr val="bg1"/>
                </a:solidFill>
              </a:rPr>
              <a:t>Павлова Анастасия Ю-9</a:t>
            </a:r>
          </a:p>
        </p:txBody>
      </p:sp>
      <p:sp>
        <p:nvSpPr>
          <p:cNvPr id="4" name="Прямоугольник 3"/>
          <p:cNvSpPr/>
          <p:nvPr/>
        </p:nvSpPr>
        <p:spPr>
          <a:xfrm>
            <a:off x="999744" y="1163077"/>
            <a:ext cx="4760976" cy="5078313"/>
          </a:xfrm>
          <a:prstGeom prst="rect">
            <a:avLst/>
          </a:prstGeom>
        </p:spPr>
        <p:txBody>
          <a:bodyPr wrap="square">
            <a:spAutoFit/>
          </a:bodyPr>
          <a:lstStyle/>
          <a:p>
            <a:r>
              <a:rPr lang="ru-RU" dirty="0"/>
              <a:t>Из выживших при минометном обстреле остался мой прапрадед,  раненый в бедро, и еще один уроженец из Чувашской Республики. Сергеев Фёдор Сергеевич за проявленные мужество и отвагу был удостоен боевых наград -  медали «За боевые заслуги» и ордена «Великой Отечественной войны 1 степени». </a:t>
            </a:r>
          </a:p>
          <a:p>
            <a:r>
              <a:rPr lang="ru-RU" dirty="0"/>
              <a:t>В наградном листе на медаль «За боевые заслуги» изложено, что в боях с немецкими захватчиками он действовал смело и решительно. При отражении контратаки врага проявил мужество и отвагу огнем пулемета уничтожая фашистов, при этом рассеял взвод наступающей пехоты противника. Бесперебойно обеспечивал подразделение телефонной связью, действовал умело и самоотверженно.</a:t>
            </a:r>
          </a:p>
        </p:txBody>
      </p:sp>
      <p:sp>
        <p:nvSpPr>
          <p:cNvPr id="5" name="Прямоугольник 4"/>
          <p:cNvSpPr/>
          <p:nvPr/>
        </p:nvSpPr>
        <p:spPr>
          <a:xfrm>
            <a:off x="6650736" y="728716"/>
            <a:ext cx="3983736" cy="5355312"/>
          </a:xfrm>
          <a:prstGeom prst="rect">
            <a:avLst/>
          </a:prstGeom>
        </p:spPr>
        <p:txBody>
          <a:bodyPr wrap="square">
            <a:spAutoFit/>
          </a:bodyPr>
          <a:lstStyle/>
          <a:p>
            <a:r>
              <a:rPr lang="ru-RU" dirty="0"/>
              <a:t>Мой прапрадед </a:t>
            </a:r>
            <a:r>
              <a:rPr lang="ru-RU" b="1" dirty="0"/>
              <a:t>Лапин Иван Григорьевич</a:t>
            </a:r>
            <a:r>
              <a:rPr lang="ru-RU" dirty="0"/>
              <a:t> призвался в Красную Армию в 1940 году, в </a:t>
            </a:r>
            <a:r>
              <a:rPr lang="ru-RU" dirty="0" err="1"/>
              <a:t>Янтиковском</a:t>
            </a:r>
            <a:r>
              <a:rPr lang="ru-RU" dirty="0"/>
              <a:t> районном военкомате. С 4 ноября 1940 года по 12 декабря 1941 года находился на курсах усовершенствования политического состава Красной Армии, а затем в городе Куба Азербайджанской Республики СССР. С 12 декабря 1941 года по 15 июля 1942 года, служил разведчиком в артиллерийском полку 73 стрелковой дивизии. С 12 декабря 1941 года по 15 июля 1942 года, служил разведчиком в артиллерийском полку 73 стрелковой дивизии, а затем попал в плен к немецко-фашистским захватчикам.</a:t>
            </a:r>
          </a:p>
          <a:p>
            <a:endParaRPr lang="ru-RU" dirty="0"/>
          </a:p>
        </p:txBody>
      </p:sp>
    </p:spTree>
    <p:extLst>
      <p:ext uri="{BB962C8B-B14F-4D97-AF65-F5344CB8AC3E}">
        <p14:creationId xmlns:p14="http://schemas.microsoft.com/office/powerpoint/2010/main" val="25886233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237">
        <p15:prstTrans prst="pageCurlDouble"/>
      </p:transition>
    </mc:Choice>
    <mc:Fallback xmlns="">
      <p:transition spd="slow" advTm="7237">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5760" y="-440436"/>
            <a:ext cx="12557760" cy="7435596"/>
          </a:xfrm>
          <a:prstGeom prst="rect">
            <a:avLst/>
          </a:prstGeom>
        </p:spPr>
      </p:pic>
      <p:sp>
        <p:nvSpPr>
          <p:cNvPr id="3" name="Прямоугольник 2"/>
          <p:cNvSpPr/>
          <p:nvPr/>
        </p:nvSpPr>
        <p:spPr>
          <a:xfrm>
            <a:off x="1625600" y="627811"/>
            <a:ext cx="2717800" cy="369332"/>
          </a:xfrm>
          <a:prstGeom prst="rect">
            <a:avLst/>
          </a:prstGeom>
        </p:spPr>
        <p:txBody>
          <a:bodyPr wrap="square">
            <a:spAutoFit/>
          </a:bodyPr>
          <a:lstStyle/>
          <a:p>
            <a:r>
              <a:rPr lang="ru-RU" dirty="0">
                <a:solidFill>
                  <a:schemeClr val="bg1"/>
                </a:solidFill>
              </a:rPr>
              <a:t>Степанов Антон И-9-2</a:t>
            </a:r>
          </a:p>
        </p:txBody>
      </p:sp>
      <p:sp>
        <p:nvSpPr>
          <p:cNvPr id="4" name="Прямоугольник 3"/>
          <p:cNvSpPr/>
          <p:nvPr/>
        </p:nvSpPr>
        <p:spPr>
          <a:xfrm>
            <a:off x="1027176" y="1089904"/>
            <a:ext cx="4477512" cy="369332"/>
          </a:xfrm>
          <a:prstGeom prst="rect">
            <a:avLst/>
          </a:prstGeom>
        </p:spPr>
        <p:txBody>
          <a:bodyPr wrap="square">
            <a:spAutoFit/>
          </a:bodyPr>
          <a:lstStyle/>
          <a:p>
            <a:r>
              <a:rPr lang="ru-RU" dirty="0"/>
              <a:t>.</a:t>
            </a:r>
          </a:p>
        </p:txBody>
      </p:sp>
      <p:sp>
        <p:nvSpPr>
          <p:cNvPr id="6" name="Прямоугольник 5"/>
          <p:cNvSpPr/>
          <p:nvPr/>
        </p:nvSpPr>
        <p:spPr>
          <a:xfrm>
            <a:off x="6391657" y="762170"/>
            <a:ext cx="4386651" cy="4247317"/>
          </a:xfrm>
          <a:prstGeom prst="rect">
            <a:avLst/>
          </a:prstGeom>
        </p:spPr>
        <p:txBody>
          <a:bodyPr wrap="square">
            <a:spAutoFit/>
          </a:bodyPr>
          <a:lstStyle/>
          <a:p>
            <a:r>
              <a:rPr lang="ru-RU" dirty="0"/>
              <a:t>Мой прадед </a:t>
            </a:r>
            <a:r>
              <a:rPr lang="ru-RU" b="1" dirty="0"/>
              <a:t>Васильев Василий Васильевич </a:t>
            </a:r>
            <a:r>
              <a:rPr lang="ru-RU" dirty="0"/>
              <a:t>родился 13 февраля 1904 года в крестьянской семье в деревне </a:t>
            </a:r>
            <a:r>
              <a:rPr lang="ru-RU" dirty="0" err="1"/>
              <a:t>Тватпюрти</a:t>
            </a:r>
            <a:r>
              <a:rPr lang="ru-RU" dirty="0"/>
              <a:t> Красноармейского района Чувашкой АССР. В семье было три брата. Старший - Иван и Василий получили четырёхклассное образование, младшему - Александру пришлось учиться всего один год. В 1941 году ушёл на фронт. Служил сержантом 315 стрелкового полка. Был тяжело ранен, попал в госпиталь. После выздоровления вернулся домой и стал трудиться в родной деревне до последних лет своей жизни. </a:t>
            </a:r>
          </a:p>
          <a:p>
            <a:endParaRPr lang="ru-RU" dirty="0"/>
          </a:p>
        </p:txBody>
      </p:sp>
      <p:pic>
        <p:nvPicPr>
          <p:cNvPr id="7" name="Рисунок 6"/>
          <p:cNvPicPr>
            <a:picLocks noChangeAspect="1"/>
          </p:cNvPicPr>
          <p:nvPr/>
        </p:nvPicPr>
        <p:blipFill>
          <a:blip r:embed="rId3" cstate="print"/>
          <a:stretch>
            <a:fillRect/>
          </a:stretch>
        </p:blipFill>
        <p:spPr>
          <a:xfrm>
            <a:off x="1219232" y="997729"/>
            <a:ext cx="3962399" cy="4849091"/>
          </a:xfrm>
          <a:prstGeom prst="rect">
            <a:avLst/>
          </a:prstGeom>
          <a:ln>
            <a:noFill/>
          </a:ln>
          <a:effectLst>
            <a:softEdge rad="112500"/>
          </a:effectLst>
        </p:spPr>
      </p:pic>
    </p:spTree>
    <p:extLst>
      <p:ext uri="{BB962C8B-B14F-4D97-AF65-F5344CB8AC3E}">
        <p14:creationId xmlns:p14="http://schemas.microsoft.com/office/powerpoint/2010/main" val="12517886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5574">
        <p15:prstTrans prst="pageCurlDouble"/>
      </p:transition>
    </mc:Choice>
    <mc:Fallback xmlns="">
      <p:transition spd="slow" advTm="5574">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5760" y="-577596"/>
            <a:ext cx="12557760" cy="7435596"/>
          </a:xfrm>
          <a:prstGeom prst="rect">
            <a:avLst/>
          </a:prstGeom>
        </p:spPr>
      </p:pic>
      <p:sp>
        <p:nvSpPr>
          <p:cNvPr id="3" name="Прямоугольник 2"/>
          <p:cNvSpPr/>
          <p:nvPr/>
        </p:nvSpPr>
        <p:spPr>
          <a:xfrm>
            <a:off x="1109472" y="664391"/>
            <a:ext cx="6096000" cy="646331"/>
          </a:xfrm>
          <a:prstGeom prst="rect">
            <a:avLst/>
          </a:prstGeom>
        </p:spPr>
        <p:txBody>
          <a:bodyPr>
            <a:spAutoFit/>
          </a:bodyPr>
          <a:lstStyle/>
          <a:p>
            <a:r>
              <a:rPr lang="ru-RU" dirty="0">
                <a:solidFill>
                  <a:schemeClr val="bg1"/>
                </a:solidFill>
              </a:rPr>
              <a:t>Семенова Варвара М-9-1</a:t>
            </a:r>
          </a:p>
          <a:p>
            <a:endParaRPr lang="ru-RU" dirty="0"/>
          </a:p>
        </p:txBody>
      </p:sp>
      <p:sp>
        <p:nvSpPr>
          <p:cNvPr id="4" name="Прямоугольник 3"/>
          <p:cNvSpPr/>
          <p:nvPr/>
        </p:nvSpPr>
        <p:spPr>
          <a:xfrm>
            <a:off x="1109472" y="1190449"/>
            <a:ext cx="4559808" cy="5078313"/>
          </a:xfrm>
          <a:prstGeom prst="rect">
            <a:avLst/>
          </a:prstGeom>
        </p:spPr>
        <p:txBody>
          <a:bodyPr wrap="square">
            <a:spAutoFit/>
          </a:bodyPr>
          <a:lstStyle/>
          <a:p>
            <a:r>
              <a:rPr lang="ru-RU" dirty="0"/>
              <a:t>Мой прадед был очень сильным человеком и лишь только раз в году, в день празднования Дня победы над фашисткой Германией, во время просмотра военного парада, появлялись скупые мужские слезы, которые медленно скатывались из глаз по морщинистому лицу.</a:t>
            </a:r>
          </a:p>
          <a:p>
            <a:r>
              <a:rPr lang="ru-RU" dirty="0"/>
              <a:t>Совсем недавно, на сайте «Память народа», мы нашли рассекреченные архивные документы на моего прадеда </a:t>
            </a:r>
            <a:r>
              <a:rPr lang="ru-RU" b="1" dirty="0" err="1"/>
              <a:t>Агеносова</a:t>
            </a:r>
            <a:r>
              <a:rPr lang="ru-RU" b="1" dirty="0"/>
              <a:t> Василия Прокопьевича.</a:t>
            </a:r>
            <a:r>
              <a:rPr lang="ru-RU" dirty="0"/>
              <a:t> Вы не поверите, сколько было эмоций в нашей семье. Большой ком подступил к горлу, слезы радости и гордости за нашего деда и прадеда полились по нашим щекам. Приказом от 22 декабря 1944 года № 27 награжден «Медалью за отвагу» </a:t>
            </a:r>
          </a:p>
          <a:p>
            <a:endParaRPr lang="ru-RU" dirty="0"/>
          </a:p>
        </p:txBody>
      </p:sp>
      <p:pic>
        <p:nvPicPr>
          <p:cNvPr id="8" name="Рисунок 7"/>
          <p:cNvPicPr>
            <a:picLocks noChangeAspect="1"/>
          </p:cNvPicPr>
          <p:nvPr/>
        </p:nvPicPr>
        <p:blipFill>
          <a:blip r:embed="rId3" cstate="print"/>
          <a:stretch>
            <a:fillRect/>
          </a:stretch>
        </p:blipFill>
        <p:spPr>
          <a:xfrm>
            <a:off x="8500533" y="2167467"/>
            <a:ext cx="2510367" cy="3805384"/>
          </a:xfrm>
          <a:prstGeom prst="rect">
            <a:avLst/>
          </a:prstGeom>
          <a:ln>
            <a:noFill/>
          </a:ln>
          <a:effectLst>
            <a:softEdge rad="112500"/>
          </a:effectLst>
        </p:spPr>
      </p:pic>
      <p:pic>
        <p:nvPicPr>
          <p:cNvPr id="10" name="Рисунок 9"/>
          <p:cNvPicPr>
            <a:picLocks noChangeAspect="1"/>
          </p:cNvPicPr>
          <p:nvPr/>
        </p:nvPicPr>
        <p:blipFill>
          <a:blip r:embed="rId4" cstate="print"/>
          <a:stretch>
            <a:fillRect/>
          </a:stretch>
        </p:blipFill>
        <p:spPr>
          <a:xfrm>
            <a:off x="6378222" y="270933"/>
            <a:ext cx="2246489" cy="3443111"/>
          </a:xfrm>
          <a:prstGeom prst="rect">
            <a:avLst/>
          </a:prstGeom>
          <a:ln>
            <a:noFill/>
          </a:ln>
          <a:effectLst>
            <a:softEdge rad="112500"/>
          </a:effectLst>
        </p:spPr>
      </p:pic>
    </p:spTree>
    <p:extLst>
      <p:ext uri="{BB962C8B-B14F-4D97-AF65-F5344CB8AC3E}">
        <p14:creationId xmlns:p14="http://schemas.microsoft.com/office/powerpoint/2010/main" val="18724106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675">
        <p15:prstTrans prst="pageCurlDouble"/>
      </p:transition>
    </mc:Choice>
    <mc:Fallback xmlns="">
      <p:transition spd="slow" advTm="6675">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5760" y="-403860"/>
            <a:ext cx="12557760" cy="7435596"/>
          </a:xfrm>
          <a:prstGeom prst="rect">
            <a:avLst/>
          </a:prstGeom>
        </p:spPr>
      </p:pic>
      <p:sp>
        <p:nvSpPr>
          <p:cNvPr id="3" name="Прямоугольник 2"/>
          <p:cNvSpPr/>
          <p:nvPr/>
        </p:nvSpPr>
        <p:spPr>
          <a:xfrm>
            <a:off x="1365390" y="766512"/>
            <a:ext cx="3285631" cy="646331"/>
          </a:xfrm>
          <a:prstGeom prst="rect">
            <a:avLst/>
          </a:prstGeom>
        </p:spPr>
        <p:txBody>
          <a:bodyPr wrap="square">
            <a:spAutoFit/>
          </a:bodyPr>
          <a:lstStyle/>
          <a:p>
            <a:r>
              <a:rPr lang="ru-RU" dirty="0">
                <a:solidFill>
                  <a:schemeClr val="bg1"/>
                </a:solidFill>
              </a:rPr>
              <a:t>          Черепнин Миша Ю-9 </a:t>
            </a:r>
          </a:p>
          <a:p>
            <a:r>
              <a:rPr lang="ru-RU" b="1" dirty="0"/>
              <a:t>    Жарко Георгий Васильевич</a:t>
            </a:r>
          </a:p>
        </p:txBody>
      </p:sp>
      <p:pic>
        <p:nvPicPr>
          <p:cNvPr id="4" name="Рисунок 3"/>
          <p:cNvPicPr>
            <a:picLocks noChangeAspect="1"/>
          </p:cNvPicPr>
          <p:nvPr/>
        </p:nvPicPr>
        <p:blipFill>
          <a:blip r:embed="rId3" cstate="print"/>
          <a:stretch>
            <a:fillRect/>
          </a:stretch>
        </p:blipFill>
        <p:spPr>
          <a:xfrm>
            <a:off x="1682044" y="1510346"/>
            <a:ext cx="3105856" cy="4433254"/>
          </a:xfrm>
          <a:prstGeom prst="rect">
            <a:avLst/>
          </a:prstGeom>
          <a:ln>
            <a:noFill/>
          </a:ln>
          <a:effectLst>
            <a:softEdge rad="112500"/>
          </a:effectLst>
        </p:spPr>
      </p:pic>
      <p:pic>
        <p:nvPicPr>
          <p:cNvPr id="5" name="Рисунок 4"/>
          <p:cNvPicPr>
            <a:picLocks noChangeAspect="1"/>
          </p:cNvPicPr>
          <p:nvPr/>
        </p:nvPicPr>
        <p:blipFill>
          <a:blip r:embed="rId4" cstate="print"/>
          <a:stretch>
            <a:fillRect/>
          </a:stretch>
        </p:blipFill>
        <p:spPr>
          <a:xfrm>
            <a:off x="6583928" y="3650703"/>
            <a:ext cx="1366271" cy="2280198"/>
          </a:xfrm>
          <a:prstGeom prst="rect">
            <a:avLst/>
          </a:prstGeom>
          <a:ln>
            <a:noFill/>
          </a:ln>
          <a:effectLst>
            <a:softEdge rad="112500"/>
          </a:effectLst>
        </p:spPr>
      </p:pic>
      <p:pic>
        <p:nvPicPr>
          <p:cNvPr id="6" name="Рисунок 5"/>
          <p:cNvPicPr>
            <a:picLocks noChangeAspect="1"/>
          </p:cNvPicPr>
          <p:nvPr/>
        </p:nvPicPr>
        <p:blipFill>
          <a:blip r:embed="rId5" cstate="print"/>
          <a:stretch>
            <a:fillRect/>
          </a:stretch>
        </p:blipFill>
        <p:spPr>
          <a:xfrm>
            <a:off x="8037689" y="496711"/>
            <a:ext cx="2779797" cy="3687209"/>
          </a:xfrm>
          <a:prstGeom prst="rect">
            <a:avLst/>
          </a:prstGeom>
          <a:ln>
            <a:noFill/>
          </a:ln>
          <a:effectLst>
            <a:softEdge rad="112500"/>
          </a:effectLst>
        </p:spPr>
      </p:pic>
      <p:pic>
        <p:nvPicPr>
          <p:cNvPr id="7" name="Рисунок 6"/>
          <p:cNvPicPr>
            <a:picLocks noChangeAspect="1"/>
          </p:cNvPicPr>
          <p:nvPr/>
        </p:nvPicPr>
        <p:blipFill>
          <a:blip r:embed="rId6" cstate="print"/>
          <a:stretch>
            <a:fillRect/>
          </a:stretch>
        </p:blipFill>
        <p:spPr>
          <a:xfrm>
            <a:off x="6554282" y="766512"/>
            <a:ext cx="1241076" cy="2471987"/>
          </a:xfrm>
          <a:prstGeom prst="rect">
            <a:avLst/>
          </a:prstGeom>
          <a:ln>
            <a:noFill/>
          </a:ln>
          <a:effectLst>
            <a:softEdge rad="112500"/>
          </a:effectLst>
        </p:spPr>
      </p:pic>
      <p:pic>
        <p:nvPicPr>
          <p:cNvPr id="8" name="Рисунок 7"/>
          <p:cNvPicPr>
            <a:picLocks noChangeAspect="1"/>
          </p:cNvPicPr>
          <p:nvPr/>
        </p:nvPicPr>
        <p:blipFill>
          <a:blip r:embed="rId7" cstate="print"/>
          <a:stretch>
            <a:fillRect/>
          </a:stretch>
        </p:blipFill>
        <p:spPr>
          <a:xfrm>
            <a:off x="8602392" y="4183718"/>
            <a:ext cx="2114376" cy="2112264"/>
          </a:xfrm>
          <a:prstGeom prst="rect">
            <a:avLst/>
          </a:prstGeom>
          <a:ln>
            <a:noFill/>
          </a:ln>
          <a:effectLst>
            <a:softEdge rad="112500"/>
          </a:effectLst>
        </p:spPr>
      </p:pic>
    </p:spTree>
    <p:extLst>
      <p:ext uri="{BB962C8B-B14F-4D97-AF65-F5344CB8AC3E}">
        <p14:creationId xmlns:p14="http://schemas.microsoft.com/office/powerpoint/2010/main" val="17580885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5796">
        <p15:prstTrans prst="pageCurlDouble"/>
      </p:transition>
    </mc:Choice>
    <mc:Fallback xmlns="">
      <p:transition spd="slow" advTm="5796">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5760" y="-288798"/>
            <a:ext cx="12557760" cy="7435596"/>
          </a:xfrm>
          <a:prstGeom prst="rect">
            <a:avLst/>
          </a:prstGeom>
        </p:spPr>
      </p:pic>
      <p:sp>
        <p:nvSpPr>
          <p:cNvPr id="3" name="Прямоугольник 2"/>
          <p:cNvSpPr/>
          <p:nvPr/>
        </p:nvSpPr>
        <p:spPr>
          <a:xfrm>
            <a:off x="1555256" y="1049976"/>
            <a:ext cx="3748264" cy="1200329"/>
          </a:xfrm>
          <a:prstGeom prst="rect">
            <a:avLst/>
          </a:prstGeom>
        </p:spPr>
        <p:txBody>
          <a:bodyPr wrap="square">
            <a:spAutoFit/>
          </a:bodyPr>
          <a:lstStyle/>
          <a:p>
            <a:endParaRPr lang="ru-RU" sz="2400" dirty="0">
              <a:latin typeface="Segoe Script" panose="030B0504020000000003" pitchFamily="66" charset="0"/>
            </a:endParaRPr>
          </a:p>
          <a:p>
            <a:endParaRPr lang="ru-RU" sz="2400" dirty="0">
              <a:latin typeface="Segoe Script" panose="030B0504020000000003" pitchFamily="66" charset="0"/>
            </a:endParaRPr>
          </a:p>
          <a:p>
            <a:endParaRPr lang="ru-RU" sz="2400" dirty="0">
              <a:latin typeface="Segoe Script" panose="030B0504020000000003" pitchFamily="66" charset="0"/>
            </a:endParaRPr>
          </a:p>
        </p:txBody>
      </p:sp>
      <p:sp>
        <p:nvSpPr>
          <p:cNvPr id="5" name="Прямоугольник 4"/>
          <p:cNvSpPr/>
          <p:nvPr/>
        </p:nvSpPr>
        <p:spPr>
          <a:xfrm>
            <a:off x="1005840" y="798867"/>
            <a:ext cx="4672584" cy="2031325"/>
          </a:xfrm>
          <a:prstGeom prst="rect">
            <a:avLst/>
          </a:prstGeom>
        </p:spPr>
        <p:txBody>
          <a:bodyPr wrap="square">
            <a:spAutoFit/>
          </a:bodyPr>
          <a:lstStyle/>
          <a:p>
            <a:r>
              <a:rPr lang="ru-RU" dirty="0"/>
              <a:t>Героем я считаю своего прадедушку – </a:t>
            </a:r>
            <a:r>
              <a:rPr lang="ru-RU" b="1" dirty="0"/>
              <a:t>Симонова Анатолия Васильевича</a:t>
            </a:r>
            <a:r>
              <a:rPr lang="ru-RU" dirty="0"/>
              <a:t>. Он родился в 1924 году в </a:t>
            </a:r>
            <a:r>
              <a:rPr lang="ru-RU" dirty="0" err="1"/>
              <a:t>Ядринском</a:t>
            </a:r>
            <a:r>
              <a:rPr lang="ru-RU" dirty="0"/>
              <a:t> районе. Еще в семнадцать лет дедушка ушел на фронт. Анатолий Васильевич закончил краткосрочные курсы офицеров Танкового училища. </a:t>
            </a:r>
          </a:p>
        </p:txBody>
      </p:sp>
      <p:sp>
        <p:nvSpPr>
          <p:cNvPr id="7" name="Прямоугольник 6"/>
          <p:cNvSpPr/>
          <p:nvPr/>
        </p:nvSpPr>
        <p:spPr>
          <a:xfrm>
            <a:off x="1080886" y="429535"/>
            <a:ext cx="2880019" cy="369332"/>
          </a:xfrm>
          <a:prstGeom prst="rect">
            <a:avLst/>
          </a:prstGeom>
        </p:spPr>
        <p:txBody>
          <a:bodyPr wrap="none">
            <a:spAutoFit/>
          </a:bodyPr>
          <a:lstStyle/>
          <a:p>
            <a:r>
              <a:rPr lang="ru-RU" dirty="0">
                <a:solidFill>
                  <a:schemeClr val="bg1"/>
                </a:solidFill>
              </a:rPr>
              <a:t>Алексеева Анастасия М-9-1</a:t>
            </a:r>
          </a:p>
        </p:txBody>
      </p:sp>
      <p:sp>
        <p:nvSpPr>
          <p:cNvPr id="9" name="Прямоугольник 8"/>
          <p:cNvSpPr/>
          <p:nvPr/>
        </p:nvSpPr>
        <p:spPr>
          <a:xfrm>
            <a:off x="1005841" y="2680963"/>
            <a:ext cx="4332563" cy="2308324"/>
          </a:xfrm>
          <a:prstGeom prst="rect">
            <a:avLst/>
          </a:prstGeom>
        </p:spPr>
        <p:txBody>
          <a:bodyPr wrap="square">
            <a:spAutoFit/>
          </a:bodyPr>
          <a:lstStyle/>
          <a:p>
            <a:r>
              <a:rPr lang="ru-RU" dirty="0"/>
              <a:t>Ему присвоили звание лейтенанта.</a:t>
            </a:r>
          </a:p>
          <a:p>
            <a:r>
              <a:rPr lang="ru-RU" dirty="0"/>
              <a:t>Мой прадедушка  совершил два подвига и за оба получил по ордену Красной Звезды. В документах говорится, что во время прорыва противника с. </a:t>
            </a:r>
            <a:r>
              <a:rPr lang="ru-RU" dirty="0" err="1"/>
              <a:t>Даргов</a:t>
            </a:r>
            <a:r>
              <a:rPr lang="ru-RU" dirty="0"/>
              <a:t>, с взводом в разведке, лейтенант Симонов взял в плен двух немцев и уничтожил до двадцати солдат противника.</a:t>
            </a:r>
          </a:p>
        </p:txBody>
      </p:sp>
      <p:sp>
        <p:nvSpPr>
          <p:cNvPr id="10" name="Прямоугольник 9"/>
          <p:cNvSpPr/>
          <p:nvPr/>
        </p:nvSpPr>
        <p:spPr>
          <a:xfrm>
            <a:off x="6431415" y="614206"/>
            <a:ext cx="4336247" cy="5078313"/>
          </a:xfrm>
          <a:prstGeom prst="rect">
            <a:avLst/>
          </a:prstGeom>
        </p:spPr>
        <p:txBody>
          <a:bodyPr wrap="square">
            <a:spAutoFit/>
          </a:bodyPr>
          <a:lstStyle/>
          <a:p>
            <a:r>
              <a:rPr lang="ru-RU" dirty="0"/>
              <a:t>За этот подвиг дедушка получил свою первую награду – орден Красной Звезды.</a:t>
            </a:r>
          </a:p>
          <a:p>
            <a:r>
              <a:rPr lang="ru-RU" dirty="0"/>
              <a:t>В боях с немецкими захватчиками с 1 по 8 мая 1945 года мой прадед проявил мужество, доблесть и умение руководить подразделениями. </a:t>
            </a:r>
          </a:p>
          <a:p>
            <a:r>
              <a:rPr lang="ru-RU" dirty="0"/>
              <a:t>Во время войны дедушка дважды был ранен. Одно из ранений было очень тяжелым. Небольшой осколок попал ему прямо в грудь, и врачи побоялись удалять его, поэтому дедушка прожил с ним всю оставшуюся жизнь.</a:t>
            </a:r>
          </a:p>
          <a:p>
            <a:r>
              <a:rPr lang="ru-RU" dirty="0"/>
              <a:t>Я горжусь тем, что мой дед приблизил День победы для нашей Родины. Он, жертвуя своей жизнью, защищал Советский союз, как и все солдаты Красной Армии.</a:t>
            </a:r>
          </a:p>
          <a:p>
            <a:endParaRPr lang="ru-RU" dirty="0"/>
          </a:p>
        </p:txBody>
      </p:sp>
      <p:sp>
        <p:nvSpPr>
          <p:cNvPr id="11" name="Прямоугольник 10"/>
          <p:cNvSpPr/>
          <p:nvPr/>
        </p:nvSpPr>
        <p:spPr>
          <a:xfrm>
            <a:off x="1005840" y="4965700"/>
            <a:ext cx="4462272" cy="923330"/>
          </a:xfrm>
          <a:prstGeom prst="rect">
            <a:avLst/>
          </a:prstGeom>
        </p:spPr>
        <p:txBody>
          <a:bodyPr wrap="square">
            <a:spAutoFit/>
          </a:bodyPr>
          <a:lstStyle/>
          <a:p>
            <a:r>
              <a:rPr lang="ru-RU" dirty="0"/>
              <a:t>В одном из зданий, действуя автоматом и ручными гранатами, мой прадедушка убил 3 немцев.</a:t>
            </a:r>
          </a:p>
        </p:txBody>
      </p:sp>
    </p:spTree>
    <p:extLst>
      <p:ext uri="{BB962C8B-B14F-4D97-AF65-F5344CB8AC3E}">
        <p14:creationId xmlns:p14="http://schemas.microsoft.com/office/powerpoint/2010/main" val="31408001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5744">
        <p15:prstTrans prst="pageCurlDouble"/>
      </p:transition>
    </mc:Choice>
    <mc:Fallback xmlns="">
      <p:transition spd="slow" advTm="5744">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6888" y="-128016"/>
            <a:ext cx="12557760" cy="7435596"/>
          </a:xfrm>
          <a:prstGeom prst="rect">
            <a:avLst/>
          </a:prstGeom>
        </p:spPr>
      </p:pic>
      <p:sp>
        <p:nvSpPr>
          <p:cNvPr id="3" name="Прямоугольник 2"/>
          <p:cNvSpPr/>
          <p:nvPr/>
        </p:nvSpPr>
        <p:spPr>
          <a:xfrm>
            <a:off x="1577342" y="876038"/>
            <a:ext cx="2161297" cy="369332"/>
          </a:xfrm>
          <a:prstGeom prst="rect">
            <a:avLst/>
          </a:prstGeom>
        </p:spPr>
        <p:txBody>
          <a:bodyPr wrap="none">
            <a:spAutoFit/>
          </a:bodyPr>
          <a:lstStyle/>
          <a:p>
            <a:r>
              <a:rPr lang="ru-RU" dirty="0">
                <a:solidFill>
                  <a:schemeClr val="bg1"/>
                </a:solidFill>
              </a:rPr>
              <a:t>Титова Мария ЭК-11</a:t>
            </a:r>
          </a:p>
        </p:txBody>
      </p:sp>
      <p:sp>
        <p:nvSpPr>
          <p:cNvPr id="4" name="Прямоугольник 3"/>
          <p:cNvSpPr/>
          <p:nvPr/>
        </p:nvSpPr>
        <p:spPr>
          <a:xfrm>
            <a:off x="6489700" y="766310"/>
            <a:ext cx="4764867" cy="369332"/>
          </a:xfrm>
          <a:prstGeom prst="rect">
            <a:avLst/>
          </a:prstGeom>
        </p:spPr>
        <p:txBody>
          <a:bodyPr wrap="square">
            <a:spAutoFit/>
          </a:bodyPr>
          <a:lstStyle/>
          <a:p>
            <a:r>
              <a:rPr lang="ru-RU" b="1" dirty="0"/>
              <a:t>Муравьев Георгий Петрович. </a:t>
            </a:r>
            <a:r>
              <a:rPr lang="ru-RU" dirty="0"/>
              <a:t>(слева)  1934г.</a:t>
            </a:r>
          </a:p>
        </p:txBody>
      </p:sp>
      <p:pic>
        <p:nvPicPr>
          <p:cNvPr id="5" name="Рисунок 4"/>
          <p:cNvPicPr>
            <a:picLocks noChangeAspect="1"/>
          </p:cNvPicPr>
          <p:nvPr/>
        </p:nvPicPr>
        <p:blipFill>
          <a:blip r:embed="rId3" cstate="print"/>
          <a:stretch>
            <a:fillRect/>
          </a:stretch>
        </p:blipFill>
        <p:spPr>
          <a:xfrm>
            <a:off x="7190511" y="1344169"/>
            <a:ext cx="3241964" cy="4462406"/>
          </a:xfrm>
          <a:prstGeom prst="rect">
            <a:avLst/>
          </a:prstGeom>
          <a:ln>
            <a:noFill/>
          </a:ln>
          <a:effectLst>
            <a:softEdge rad="112500"/>
          </a:effectLst>
        </p:spPr>
      </p:pic>
      <p:sp>
        <p:nvSpPr>
          <p:cNvPr id="6" name="Прямоугольник 5"/>
          <p:cNvSpPr/>
          <p:nvPr/>
        </p:nvSpPr>
        <p:spPr>
          <a:xfrm>
            <a:off x="1228344" y="1344270"/>
            <a:ext cx="4642104" cy="4801314"/>
          </a:xfrm>
          <a:prstGeom prst="rect">
            <a:avLst/>
          </a:prstGeom>
        </p:spPr>
        <p:txBody>
          <a:bodyPr wrap="square">
            <a:spAutoFit/>
          </a:bodyPr>
          <a:lstStyle/>
          <a:p>
            <a:r>
              <a:rPr lang="ru-RU" dirty="0"/>
              <a:t>Мой прадед – солдат Великой Отечественной войны</a:t>
            </a:r>
          </a:p>
          <a:p>
            <a:r>
              <a:rPr lang="ru-RU" dirty="0"/>
              <a:t>О моем прадедушке </a:t>
            </a:r>
            <a:r>
              <a:rPr lang="ru-RU" i="1" dirty="0"/>
              <a:t>Георгии</a:t>
            </a:r>
            <a:r>
              <a:rPr lang="ru-RU" dirty="0"/>
              <a:t> мне рассказала мама. В семье его все называли де-дом Егором</a:t>
            </a:r>
            <a:r>
              <a:rPr lang="ru-RU" b="1" dirty="0"/>
              <a:t>. Георгий Петрович Муравьев </a:t>
            </a:r>
            <a:r>
              <a:rPr lang="ru-RU" dirty="0"/>
              <a:t>родился 27 января 1910 года в деревне Ильино Тверской губернии в крестьянской семье. До войны он служил в Красной Ар-</a:t>
            </a:r>
            <a:r>
              <a:rPr lang="ru-RU" dirty="0" err="1"/>
              <a:t>мии</a:t>
            </a:r>
            <a:r>
              <a:rPr lang="ru-RU" dirty="0"/>
              <a:t>. У нас сохранилась фотография, сделанная в 1934 году, где прадедушка стоит в форме красноармейца. Когда в 1941 году Георгия Петровича призвали на фронт, ему исполнился 31 год и у него уже была своя семья. В 1942 году в одном из боев под Сталинградом он потерял правую руку. После этого тяжелого ранения его отправили домой.</a:t>
            </a:r>
          </a:p>
        </p:txBody>
      </p:sp>
    </p:spTree>
    <p:extLst>
      <p:ext uri="{BB962C8B-B14F-4D97-AF65-F5344CB8AC3E}">
        <p14:creationId xmlns:p14="http://schemas.microsoft.com/office/powerpoint/2010/main" val="36862285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292">
        <p15:prstTrans prst="pageCurlDouble"/>
      </p:transition>
    </mc:Choice>
    <mc:Fallback xmlns="">
      <p:transition spd="slow" advTm="7292">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6304" y="-284988"/>
            <a:ext cx="12557760" cy="7435596"/>
          </a:xfrm>
          <a:prstGeom prst="rect">
            <a:avLst/>
          </a:prstGeom>
        </p:spPr>
      </p:pic>
      <p:sp>
        <p:nvSpPr>
          <p:cNvPr id="3" name="Прямоугольник 2"/>
          <p:cNvSpPr/>
          <p:nvPr/>
        </p:nvSpPr>
        <p:spPr>
          <a:xfrm>
            <a:off x="2009421" y="802886"/>
            <a:ext cx="2935112" cy="369332"/>
          </a:xfrm>
          <a:prstGeom prst="rect">
            <a:avLst/>
          </a:prstGeom>
        </p:spPr>
        <p:txBody>
          <a:bodyPr wrap="square">
            <a:spAutoFit/>
          </a:bodyPr>
          <a:lstStyle/>
          <a:p>
            <a:r>
              <a:rPr lang="ru-RU" dirty="0">
                <a:solidFill>
                  <a:schemeClr val="bg1"/>
                </a:solidFill>
              </a:rPr>
              <a:t>         Федулов Игорь И-9-2</a:t>
            </a:r>
          </a:p>
        </p:txBody>
      </p:sp>
      <p:pic>
        <p:nvPicPr>
          <p:cNvPr id="4" name="Рисунок 3"/>
          <p:cNvPicPr>
            <a:picLocks noChangeAspect="1"/>
          </p:cNvPicPr>
          <p:nvPr/>
        </p:nvPicPr>
        <p:blipFill>
          <a:blip r:embed="rId3" cstate="print"/>
          <a:stretch>
            <a:fillRect/>
          </a:stretch>
        </p:blipFill>
        <p:spPr>
          <a:xfrm>
            <a:off x="1735371" y="1253456"/>
            <a:ext cx="3578561" cy="4721524"/>
          </a:xfrm>
          <a:prstGeom prst="rect">
            <a:avLst/>
          </a:prstGeom>
          <a:ln>
            <a:noFill/>
          </a:ln>
          <a:effectLst>
            <a:softEdge rad="112500"/>
          </a:effectLst>
        </p:spPr>
      </p:pic>
      <p:sp>
        <p:nvSpPr>
          <p:cNvPr id="5" name="Прямоугольник 4"/>
          <p:cNvSpPr/>
          <p:nvPr/>
        </p:nvSpPr>
        <p:spPr>
          <a:xfrm>
            <a:off x="6778752" y="1172222"/>
            <a:ext cx="4376928" cy="923330"/>
          </a:xfrm>
          <a:prstGeom prst="rect">
            <a:avLst/>
          </a:prstGeom>
        </p:spPr>
        <p:txBody>
          <a:bodyPr wrap="square">
            <a:spAutoFit/>
          </a:bodyPr>
          <a:lstStyle/>
          <a:p>
            <a:r>
              <a:rPr lang="ru-RU" b="1" dirty="0"/>
              <a:t>Авдеев Семен Иванович .</a:t>
            </a:r>
            <a:r>
              <a:rPr lang="ru-RU" dirty="0"/>
              <a:t>Прадед. 16.02.1906. Родился в Воротынском р-не. С. Березовый майдан. Горьковской обл.</a:t>
            </a:r>
          </a:p>
        </p:txBody>
      </p:sp>
      <p:pic>
        <p:nvPicPr>
          <p:cNvPr id="6" name="Рисунок 5"/>
          <p:cNvPicPr>
            <a:picLocks noChangeAspect="1"/>
          </p:cNvPicPr>
          <p:nvPr/>
        </p:nvPicPr>
        <p:blipFill>
          <a:blip r:embed="rId4" cstate="print"/>
          <a:stretch>
            <a:fillRect/>
          </a:stretch>
        </p:blipFill>
        <p:spPr>
          <a:xfrm>
            <a:off x="6778886" y="2325511"/>
            <a:ext cx="4081559" cy="3320615"/>
          </a:xfrm>
          <a:prstGeom prst="rect">
            <a:avLst/>
          </a:prstGeom>
          <a:ln>
            <a:noFill/>
          </a:ln>
          <a:effectLst>
            <a:softEdge rad="112500"/>
          </a:effectLst>
        </p:spPr>
      </p:pic>
    </p:spTree>
    <p:extLst>
      <p:ext uri="{BB962C8B-B14F-4D97-AF65-F5344CB8AC3E}">
        <p14:creationId xmlns:p14="http://schemas.microsoft.com/office/powerpoint/2010/main" val="24942319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535">
        <p15:prstTrans prst="pageCurlDouble"/>
      </p:transition>
    </mc:Choice>
    <mc:Fallback xmlns="">
      <p:transition spd="slow" advTm="6535">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5760" y="-403860"/>
            <a:ext cx="12557760" cy="7435596"/>
          </a:xfrm>
          <a:prstGeom prst="rect">
            <a:avLst/>
          </a:prstGeom>
        </p:spPr>
      </p:pic>
      <p:sp>
        <p:nvSpPr>
          <p:cNvPr id="3" name="Прямоугольник 2"/>
          <p:cNvSpPr/>
          <p:nvPr/>
        </p:nvSpPr>
        <p:spPr>
          <a:xfrm>
            <a:off x="1294497" y="720590"/>
            <a:ext cx="2287806" cy="369332"/>
          </a:xfrm>
          <a:prstGeom prst="rect">
            <a:avLst/>
          </a:prstGeom>
        </p:spPr>
        <p:txBody>
          <a:bodyPr wrap="none">
            <a:spAutoFit/>
          </a:bodyPr>
          <a:lstStyle/>
          <a:p>
            <a:r>
              <a:rPr lang="ru-RU" dirty="0">
                <a:solidFill>
                  <a:schemeClr val="bg1"/>
                </a:solidFill>
              </a:rPr>
              <a:t>Якимова Дарья Эк-10</a:t>
            </a:r>
          </a:p>
        </p:txBody>
      </p:sp>
      <p:pic>
        <p:nvPicPr>
          <p:cNvPr id="4" name="Рисунок 3"/>
          <p:cNvPicPr>
            <a:picLocks noChangeAspect="1"/>
          </p:cNvPicPr>
          <p:nvPr/>
        </p:nvPicPr>
        <p:blipFill>
          <a:blip r:embed="rId3" cstate="print"/>
          <a:stretch>
            <a:fillRect/>
          </a:stretch>
        </p:blipFill>
        <p:spPr>
          <a:xfrm>
            <a:off x="1011937" y="1310681"/>
            <a:ext cx="2767583" cy="3706689"/>
          </a:xfrm>
          <a:prstGeom prst="rect">
            <a:avLst/>
          </a:prstGeom>
          <a:ln>
            <a:noFill/>
          </a:ln>
          <a:effectLst>
            <a:softEdge rad="112500"/>
          </a:effectLst>
        </p:spPr>
      </p:pic>
      <p:sp>
        <p:nvSpPr>
          <p:cNvPr id="5" name="Прямоугольник 4"/>
          <p:cNvSpPr/>
          <p:nvPr/>
        </p:nvSpPr>
        <p:spPr>
          <a:xfrm>
            <a:off x="3696790" y="1005841"/>
            <a:ext cx="1867988" cy="3970318"/>
          </a:xfrm>
          <a:prstGeom prst="rect">
            <a:avLst/>
          </a:prstGeom>
        </p:spPr>
        <p:txBody>
          <a:bodyPr wrap="square">
            <a:spAutoFit/>
          </a:bodyPr>
          <a:lstStyle/>
          <a:p>
            <a:r>
              <a:rPr lang="ru-RU" dirty="0"/>
              <a:t>Из воспоминаний Ветерана труда и Великой Отечественной войны </a:t>
            </a:r>
            <a:r>
              <a:rPr lang="ru-RU" b="1" dirty="0" err="1"/>
              <a:t>Храмова</a:t>
            </a:r>
            <a:r>
              <a:rPr lang="ru-RU" b="1" dirty="0"/>
              <a:t> Алексея Ильича. </a:t>
            </a:r>
          </a:p>
          <a:p>
            <a:r>
              <a:rPr lang="ru-RU" dirty="0"/>
              <a:t>Я</a:t>
            </a:r>
            <a:r>
              <a:rPr lang="ru-RU" b="1" dirty="0"/>
              <a:t> </a:t>
            </a:r>
            <a:r>
              <a:rPr lang="ru-RU" dirty="0"/>
              <a:t>родился 11 марта 1918 года в </a:t>
            </a:r>
            <a:r>
              <a:rPr lang="ru-RU" dirty="0" err="1"/>
              <a:t>с.Балабаш-Баишево</a:t>
            </a:r>
            <a:r>
              <a:rPr lang="ru-RU" dirty="0"/>
              <a:t> Первомайского района Чувашской АССР</a:t>
            </a:r>
          </a:p>
        </p:txBody>
      </p:sp>
      <p:sp>
        <p:nvSpPr>
          <p:cNvPr id="6" name="Прямоугольник 5"/>
          <p:cNvSpPr/>
          <p:nvPr/>
        </p:nvSpPr>
        <p:spPr>
          <a:xfrm>
            <a:off x="6427773" y="568630"/>
            <a:ext cx="4873752" cy="5355312"/>
          </a:xfrm>
          <a:prstGeom prst="rect">
            <a:avLst/>
          </a:prstGeom>
        </p:spPr>
        <p:txBody>
          <a:bodyPr wrap="square">
            <a:spAutoFit/>
          </a:bodyPr>
          <a:lstStyle/>
          <a:p>
            <a:r>
              <a:rPr lang="ru-RU" dirty="0"/>
              <a:t>Во время службы был направлен на обучающие курсы командиров отделений до ноября 1939 года. С ноября 1939 года по сентябрь 1940 года проходил службу на должности командира отделения в вышеназванном полку.</a:t>
            </a:r>
          </a:p>
          <a:p>
            <a:r>
              <a:rPr lang="ru-RU" dirty="0"/>
              <a:t>После окончания срока службы осенью 1941 года я должен был быть зачислен в запас и вернуться домой. Но в ход событий вмешалась Великая Отечественная война.</a:t>
            </a:r>
          </a:p>
          <a:p>
            <a:r>
              <a:rPr lang="ru-RU" dirty="0"/>
              <a:t>С сентября 1940 года по сентябрь 1941 года был переведен для дальнейшего прохождения службы командиром отделения в 3-й артдивизионе. В последующем в звании старшины отправлен в I-й Дальневосточный фронт старшим писарем-чертежником штаба артиллерии 190 стрелковой дивизии. На вышепоименованной должности оформлял всю документацию дивизии.</a:t>
            </a:r>
          </a:p>
        </p:txBody>
      </p:sp>
      <p:sp>
        <p:nvSpPr>
          <p:cNvPr id="7" name="Прямоугольник 6"/>
          <p:cNvSpPr/>
          <p:nvPr/>
        </p:nvSpPr>
        <p:spPr>
          <a:xfrm>
            <a:off x="1097280" y="4937760"/>
            <a:ext cx="4258491" cy="923330"/>
          </a:xfrm>
          <a:prstGeom prst="rect">
            <a:avLst/>
          </a:prstGeom>
        </p:spPr>
        <p:txBody>
          <a:bodyPr wrap="square">
            <a:spAutoFit/>
          </a:bodyPr>
          <a:lstStyle/>
          <a:p>
            <a:r>
              <a:rPr lang="ru-RU" dirty="0"/>
              <a:t>(сейчас - </a:t>
            </a:r>
            <a:r>
              <a:rPr lang="ru-RU" dirty="0" err="1"/>
              <a:t>Батыревский</a:t>
            </a:r>
            <a:r>
              <a:rPr lang="ru-RU" dirty="0"/>
              <a:t> район Чувашской Республики). Проходил службу в 65-м артиллерийском полку. </a:t>
            </a:r>
          </a:p>
        </p:txBody>
      </p:sp>
    </p:spTree>
    <p:extLst>
      <p:ext uri="{BB962C8B-B14F-4D97-AF65-F5344CB8AC3E}">
        <p14:creationId xmlns:p14="http://schemas.microsoft.com/office/powerpoint/2010/main" val="24435365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110">
        <p15:prstTrans prst="pageCurlDouble"/>
      </p:transition>
    </mc:Choice>
    <mc:Fallback xmlns="">
      <p:transition spd="slow" advTm="7110">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hlinkClick r:id="rId2" action="ppaction://hlinkpres?slideindex=1&amp;slidetit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52222"/>
            <a:ext cx="12557760" cy="7435596"/>
          </a:xfrm>
          <a:prstGeom prst="rect">
            <a:avLst/>
          </a:prstGeom>
        </p:spPr>
      </p:pic>
      <p:sp>
        <p:nvSpPr>
          <p:cNvPr id="3" name="Прямоугольник 2"/>
          <p:cNvSpPr/>
          <p:nvPr/>
        </p:nvSpPr>
        <p:spPr>
          <a:xfrm>
            <a:off x="1427228" y="803665"/>
            <a:ext cx="4140301" cy="369332"/>
          </a:xfrm>
          <a:prstGeom prst="rect">
            <a:avLst/>
          </a:prstGeom>
        </p:spPr>
        <p:txBody>
          <a:bodyPr wrap="square">
            <a:spAutoFit/>
          </a:bodyPr>
          <a:lstStyle/>
          <a:p>
            <a:r>
              <a:rPr lang="ru-RU" dirty="0">
                <a:solidFill>
                  <a:schemeClr val="bg1"/>
                </a:solidFill>
              </a:rPr>
              <a:t>учитель истории Петр Павлович Михеев</a:t>
            </a:r>
          </a:p>
        </p:txBody>
      </p:sp>
      <p:pic>
        <p:nvPicPr>
          <p:cNvPr id="5" name="Рисунок 4"/>
          <p:cNvPicPr>
            <a:picLocks noChangeAspect="1"/>
          </p:cNvPicPr>
          <p:nvPr/>
        </p:nvPicPr>
        <p:blipFill>
          <a:blip r:embed="rId4" cstate="print"/>
          <a:stretch>
            <a:fillRect/>
          </a:stretch>
        </p:blipFill>
        <p:spPr>
          <a:xfrm>
            <a:off x="1953492" y="1409661"/>
            <a:ext cx="3144981" cy="4048238"/>
          </a:xfrm>
          <a:prstGeom prst="rect">
            <a:avLst/>
          </a:prstGeom>
          <a:ln>
            <a:noFill/>
          </a:ln>
          <a:effectLst>
            <a:softEdge rad="112500"/>
          </a:effectLst>
        </p:spPr>
      </p:pic>
      <p:sp>
        <p:nvSpPr>
          <p:cNvPr id="6" name="Прямоугольник 5"/>
          <p:cNvSpPr/>
          <p:nvPr/>
        </p:nvSpPr>
        <p:spPr>
          <a:xfrm>
            <a:off x="6908878" y="2424646"/>
            <a:ext cx="4155364" cy="3693319"/>
          </a:xfrm>
          <a:prstGeom prst="rect">
            <a:avLst/>
          </a:prstGeom>
        </p:spPr>
        <p:txBody>
          <a:bodyPr wrap="square">
            <a:spAutoFit/>
          </a:bodyPr>
          <a:lstStyle/>
          <a:p>
            <a:r>
              <a:rPr lang="ru-RU" b="1" dirty="0"/>
              <a:t>Михеев Анатолий Михайлович</a:t>
            </a:r>
            <a:r>
              <a:rPr lang="ru-RU" dirty="0"/>
              <a:t>( 1923-1996гг.).  Самый любимый и близкий мой дядя. Призван в армию в 1942 году. Был командиром Т-34. Дважды горел в танке. Однажды сумел вытащить из горящего танка своих товарищей. Был ранен при штурме Кёнигсберга в апреле 1945г. Войну закончил в звании старшего лейтенанта. Награжден орденом Отечественной войны первой степени, орденом боевого Красного Знамени и медалью «За боевые заслуги».</a:t>
            </a:r>
          </a:p>
        </p:txBody>
      </p:sp>
      <p:sp>
        <p:nvSpPr>
          <p:cNvPr id="7" name="Прямоугольник 6"/>
          <p:cNvSpPr/>
          <p:nvPr/>
        </p:nvSpPr>
        <p:spPr>
          <a:xfrm>
            <a:off x="6913420" y="678875"/>
            <a:ext cx="4447309" cy="1754326"/>
          </a:xfrm>
          <a:prstGeom prst="rect">
            <a:avLst/>
          </a:prstGeom>
        </p:spPr>
        <p:txBody>
          <a:bodyPr wrap="square">
            <a:spAutoFit/>
          </a:bodyPr>
          <a:lstStyle/>
          <a:p>
            <a:r>
              <a:rPr lang="ru-RU" dirty="0"/>
              <a:t>Рассказывает учитель истории нашего лицея </a:t>
            </a:r>
            <a:r>
              <a:rPr lang="ru-RU" dirty="0">
                <a:solidFill>
                  <a:schemeClr val="bg1"/>
                </a:solidFill>
              </a:rPr>
              <a:t>Михеев Петр Павлович</a:t>
            </a:r>
            <a:r>
              <a:rPr lang="ru-RU" dirty="0"/>
              <a:t>: « В войне воевали мои дяди. Всех их, за исключением одного, погибшего в начале войны, я хорошо знал лично. Мы общались, беседовали, вместе отдыхали». </a:t>
            </a:r>
          </a:p>
        </p:txBody>
      </p:sp>
      <p:sp>
        <p:nvSpPr>
          <p:cNvPr id="8" name="Прямоугольник 7"/>
          <p:cNvSpPr/>
          <p:nvPr/>
        </p:nvSpPr>
        <p:spPr>
          <a:xfrm>
            <a:off x="1801092" y="5583483"/>
            <a:ext cx="3823853" cy="369332"/>
          </a:xfrm>
          <a:prstGeom prst="rect">
            <a:avLst/>
          </a:prstGeom>
        </p:spPr>
        <p:txBody>
          <a:bodyPr wrap="square">
            <a:spAutoFit/>
          </a:bodyPr>
          <a:lstStyle/>
          <a:p>
            <a:r>
              <a:rPr lang="ru-RU" b="1" dirty="0"/>
              <a:t>Михеев Анатолий Михайлович</a:t>
            </a:r>
            <a:endParaRPr lang="ru-RU" dirty="0"/>
          </a:p>
        </p:txBody>
      </p:sp>
    </p:spTree>
    <p:extLst>
      <p:ext uri="{BB962C8B-B14F-4D97-AF65-F5344CB8AC3E}">
        <p14:creationId xmlns:p14="http://schemas.microsoft.com/office/powerpoint/2010/main" val="8188863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685">
        <p15:prstTrans prst="pageCurlDouble"/>
      </p:transition>
    </mc:Choice>
    <mc:Fallback xmlns="">
      <p:transition spd="slow" advTm="6685">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hlinkClick r:id="rId2" action="ppaction://hlinkpres?slideindex=1&amp;slidetit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52222"/>
            <a:ext cx="12557760" cy="7435596"/>
          </a:xfrm>
          <a:prstGeom prst="rect">
            <a:avLst/>
          </a:prstGeom>
        </p:spPr>
      </p:pic>
      <p:sp>
        <p:nvSpPr>
          <p:cNvPr id="3" name="Прямоугольник 2"/>
          <p:cNvSpPr/>
          <p:nvPr/>
        </p:nvSpPr>
        <p:spPr>
          <a:xfrm>
            <a:off x="1427228" y="803665"/>
            <a:ext cx="4140301" cy="369332"/>
          </a:xfrm>
          <a:prstGeom prst="rect">
            <a:avLst/>
          </a:prstGeom>
        </p:spPr>
        <p:txBody>
          <a:bodyPr wrap="square">
            <a:spAutoFit/>
          </a:bodyPr>
          <a:lstStyle/>
          <a:p>
            <a:r>
              <a:rPr lang="ru-RU" dirty="0">
                <a:solidFill>
                  <a:schemeClr val="bg1"/>
                </a:solidFill>
              </a:rPr>
              <a:t>учитель истории Петр Павлович Михеев</a:t>
            </a:r>
          </a:p>
        </p:txBody>
      </p:sp>
      <p:pic>
        <p:nvPicPr>
          <p:cNvPr id="5" name="Рисунок 4"/>
          <p:cNvPicPr>
            <a:picLocks noChangeAspect="1"/>
          </p:cNvPicPr>
          <p:nvPr/>
        </p:nvPicPr>
        <p:blipFill>
          <a:blip r:embed="rId4" cstate="print"/>
          <a:stretch>
            <a:fillRect/>
          </a:stretch>
        </p:blipFill>
        <p:spPr>
          <a:xfrm>
            <a:off x="1953492" y="1396598"/>
            <a:ext cx="3144981" cy="4048238"/>
          </a:xfrm>
          <a:prstGeom prst="rect">
            <a:avLst/>
          </a:prstGeom>
          <a:ln>
            <a:noFill/>
          </a:ln>
          <a:effectLst>
            <a:softEdge rad="112500"/>
          </a:effectLst>
        </p:spPr>
      </p:pic>
      <p:sp>
        <p:nvSpPr>
          <p:cNvPr id="8" name="Прямоугольник 7"/>
          <p:cNvSpPr/>
          <p:nvPr/>
        </p:nvSpPr>
        <p:spPr>
          <a:xfrm>
            <a:off x="1801092" y="5583483"/>
            <a:ext cx="3823853" cy="369332"/>
          </a:xfrm>
          <a:prstGeom prst="rect">
            <a:avLst/>
          </a:prstGeom>
        </p:spPr>
        <p:txBody>
          <a:bodyPr wrap="square">
            <a:spAutoFit/>
          </a:bodyPr>
          <a:lstStyle/>
          <a:p>
            <a:r>
              <a:rPr lang="ru-RU" b="1" dirty="0"/>
              <a:t>Михеев Анатолий Михайлович</a:t>
            </a:r>
            <a:endParaRPr lang="ru-RU" dirty="0"/>
          </a:p>
        </p:txBody>
      </p:sp>
      <p:pic>
        <p:nvPicPr>
          <p:cNvPr id="1026" name="Picture 2" descr="J:\ПРОЕКТ 75-летие Победы\2. Михеев П.П.нагр.листы\Михеев Анатолий.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13419" y="770709"/>
            <a:ext cx="4072444" cy="53894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01555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685">
        <p15:prstTrans prst="pageCurlDouble"/>
      </p:transition>
    </mc:Choice>
    <mc:Fallback xmlns="">
      <p:transition spd="slow" advTm="6685">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hlinkClick r:id="rId2" action="ppaction://hlinkpres?slideindex=1&amp;slidetitle=Петров  Александр Петрович (мой прадед по отцовской линии)"/>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557760" cy="7435596"/>
          </a:xfrm>
          <a:prstGeom prst="rect">
            <a:avLst/>
          </a:prstGeom>
        </p:spPr>
      </p:pic>
      <p:sp>
        <p:nvSpPr>
          <p:cNvPr id="3" name="Прямоугольник 2"/>
          <p:cNvSpPr/>
          <p:nvPr/>
        </p:nvSpPr>
        <p:spPr>
          <a:xfrm>
            <a:off x="1383303" y="821174"/>
            <a:ext cx="4140301" cy="369332"/>
          </a:xfrm>
          <a:prstGeom prst="rect">
            <a:avLst/>
          </a:prstGeom>
        </p:spPr>
        <p:txBody>
          <a:bodyPr wrap="none">
            <a:spAutoFit/>
          </a:bodyPr>
          <a:lstStyle/>
          <a:p>
            <a:r>
              <a:rPr lang="ru-RU" dirty="0">
                <a:solidFill>
                  <a:schemeClr val="bg1"/>
                </a:solidFill>
              </a:rPr>
              <a:t>учитель истории Петр Павлович Михеев</a:t>
            </a:r>
          </a:p>
        </p:txBody>
      </p:sp>
      <p:pic>
        <p:nvPicPr>
          <p:cNvPr id="4" name="Рисунок 3"/>
          <p:cNvPicPr>
            <a:picLocks noChangeAspect="1"/>
          </p:cNvPicPr>
          <p:nvPr/>
        </p:nvPicPr>
        <p:blipFill>
          <a:blip r:embed="rId4" cstate="print"/>
          <a:stretch>
            <a:fillRect/>
          </a:stretch>
        </p:blipFill>
        <p:spPr>
          <a:xfrm>
            <a:off x="2041888" y="1737014"/>
            <a:ext cx="2888927" cy="4550587"/>
          </a:xfrm>
          <a:prstGeom prst="rect">
            <a:avLst/>
          </a:prstGeom>
          <a:ln>
            <a:noFill/>
          </a:ln>
          <a:effectLst>
            <a:softEdge rad="112500"/>
          </a:effectLst>
        </p:spPr>
      </p:pic>
      <p:sp>
        <p:nvSpPr>
          <p:cNvPr id="5" name="Прямоугольник 4"/>
          <p:cNvSpPr/>
          <p:nvPr/>
        </p:nvSpPr>
        <p:spPr>
          <a:xfrm flipH="1">
            <a:off x="7010399" y="1925053"/>
            <a:ext cx="3689683" cy="3416320"/>
          </a:xfrm>
          <a:prstGeom prst="rect">
            <a:avLst/>
          </a:prstGeom>
        </p:spPr>
        <p:txBody>
          <a:bodyPr wrap="square">
            <a:spAutoFit/>
          </a:bodyPr>
          <a:lstStyle/>
          <a:p>
            <a:r>
              <a:rPr lang="ru-RU" b="1" dirty="0"/>
              <a:t>Михеев Федор Алексеевич</a:t>
            </a:r>
            <a:r>
              <a:rPr lang="ru-RU" dirty="0"/>
              <a:t>. (1922-1996). Воевал с первых дней войны и до дня Победы. Являлся командиром стрелкового взвода. Награжден двумя орденами Красной Звезды и орденом Отечественной войны второй степени. Не раз приходилось ходить в атаку на врага. В наградных листах говорится о его исключительном мужестве и храбрости в ожесточенных боях.</a:t>
            </a:r>
          </a:p>
        </p:txBody>
      </p:sp>
      <p:sp>
        <p:nvSpPr>
          <p:cNvPr id="7" name="Прямоугольник 6"/>
          <p:cNvSpPr/>
          <p:nvPr/>
        </p:nvSpPr>
        <p:spPr>
          <a:xfrm>
            <a:off x="1556085" y="1190506"/>
            <a:ext cx="3967520" cy="369332"/>
          </a:xfrm>
          <a:prstGeom prst="rect">
            <a:avLst/>
          </a:prstGeom>
        </p:spPr>
        <p:txBody>
          <a:bodyPr wrap="square">
            <a:spAutoFit/>
          </a:bodyPr>
          <a:lstStyle/>
          <a:p>
            <a:pPr lvl="0"/>
            <a:r>
              <a:rPr lang="ru-RU" b="1" dirty="0">
                <a:solidFill>
                  <a:prstClr val="black"/>
                </a:solidFill>
              </a:rPr>
              <a:t>        Михеев Федор Алексеевич</a:t>
            </a:r>
          </a:p>
        </p:txBody>
      </p:sp>
    </p:spTree>
    <p:extLst>
      <p:ext uri="{BB962C8B-B14F-4D97-AF65-F5344CB8AC3E}">
        <p14:creationId xmlns:p14="http://schemas.microsoft.com/office/powerpoint/2010/main" val="31682535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128">
        <p15:prstTrans prst="pageCurlDouble"/>
      </p:transition>
    </mc:Choice>
    <mc:Fallback xmlns="">
      <p:transition spd="slow" advTm="7128">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hlinkClick r:id="rId2" action="ppaction://hlinkpres?slideindex=1&amp;slidetitle=Петров  Александр Петрович (мой прадед по отцовской линии)"/>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557760" cy="7435596"/>
          </a:xfrm>
          <a:prstGeom prst="rect">
            <a:avLst/>
          </a:prstGeom>
        </p:spPr>
      </p:pic>
      <p:sp>
        <p:nvSpPr>
          <p:cNvPr id="3" name="Прямоугольник 2"/>
          <p:cNvSpPr/>
          <p:nvPr/>
        </p:nvSpPr>
        <p:spPr>
          <a:xfrm>
            <a:off x="1597152" y="821174"/>
            <a:ext cx="4108704" cy="923330"/>
          </a:xfrm>
          <a:prstGeom prst="rect">
            <a:avLst/>
          </a:prstGeom>
        </p:spPr>
        <p:txBody>
          <a:bodyPr wrap="square">
            <a:spAutoFit/>
          </a:bodyPr>
          <a:lstStyle/>
          <a:p>
            <a:pPr lvl="0"/>
            <a:r>
              <a:rPr lang="ru-RU" dirty="0">
                <a:solidFill>
                  <a:schemeClr val="bg1"/>
                </a:solidFill>
              </a:rPr>
              <a:t>учитель истории Петр Павлович Михеев</a:t>
            </a:r>
          </a:p>
          <a:p>
            <a:pPr lvl="0"/>
            <a:r>
              <a:rPr lang="ru-RU" b="1" dirty="0">
                <a:solidFill>
                  <a:prstClr val="black"/>
                </a:solidFill>
              </a:rPr>
              <a:t>         Михеев Федор Алексеевич</a:t>
            </a:r>
          </a:p>
          <a:p>
            <a:endParaRPr lang="ru-RU" dirty="0">
              <a:solidFill>
                <a:schemeClr val="bg1"/>
              </a:solidFill>
            </a:endParaRPr>
          </a:p>
        </p:txBody>
      </p:sp>
      <p:pic>
        <p:nvPicPr>
          <p:cNvPr id="4" name="Рисунок 3"/>
          <p:cNvPicPr>
            <a:picLocks noChangeAspect="1"/>
          </p:cNvPicPr>
          <p:nvPr/>
        </p:nvPicPr>
        <p:blipFill>
          <a:blip r:embed="rId4" cstate="print"/>
          <a:stretch>
            <a:fillRect/>
          </a:stretch>
        </p:blipFill>
        <p:spPr>
          <a:xfrm>
            <a:off x="1979270" y="1618696"/>
            <a:ext cx="2754775" cy="4508008"/>
          </a:xfrm>
          <a:prstGeom prst="rect">
            <a:avLst/>
          </a:prstGeom>
          <a:ln>
            <a:noFill/>
          </a:ln>
          <a:effectLst>
            <a:softEdge rad="112500"/>
          </a:effectLst>
        </p:spPr>
      </p:pic>
      <p:pic>
        <p:nvPicPr>
          <p:cNvPr id="2050" name="Picture 2" descr="J:\ПРОЕКТ 75-летие Победы\2. Михеев П.П.нагр.листы\Михеев Федор 2.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56704" y="991957"/>
            <a:ext cx="3889248" cy="53234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917718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128">
        <p15:prstTrans prst="pageCurlDouble"/>
      </p:transition>
    </mc:Choice>
    <mc:Fallback xmlns="">
      <p:transition spd="slow" advTm="7128">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hlinkClick r:id="rId2" action="ppaction://hlinkpres?slideindex=1&amp;slidetitle=Петров  Александр Петрович (мой прадед по отцовской линии)"/>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52222"/>
            <a:ext cx="12557760" cy="7435596"/>
          </a:xfrm>
          <a:prstGeom prst="rect">
            <a:avLst/>
          </a:prstGeom>
        </p:spPr>
      </p:pic>
      <p:sp>
        <p:nvSpPr>
          <p:cNvPr id="3" name="Прямоугольник 2"/>
          <p:cNvSpPr/>
          <p:nvPr/>
        </p:nvSpPr>
        <p:spPr>
          <a:xfrm>
            <a:off x="1383303" y="821174"/>
            <a:ext cx="4140301" cy="369332"/>
          </a:xfrm>
          <a:prstGeom prst="rect">
            <a:avLst/>
          </a:prstGeom>
        </p:spPr>
        <p:txBody>
          <a:bodyPr wrap="none">
            <a:spAutoFit/>
          </a:bodyPr>
          <a:lstStyle/>
          <a:p>
            <a:r>
              <a:rPr lang="ru-RU" dirty="0">
                <a:solidFill>
                  <a:schemeClr val="bg1"/>
                </a:solidFill>
              </a:rPr>
              <a:t>учитель истории Петр Павлович Михеев</a:t>
            </a:r>
          </a:p>
        </p:txBody>
      </p:sp>
      <p:pic>
        <p:nvPicPr>
          <p:cNvPr id="4" name="Рисунок 3"/>
          <p:cNvPicPr>
            <a:picLocks noChangeAspect="1"/>
          </p:cNvPicPr>
          <p:nvPr/>
        </p:nvPicPr>
        <p:blipFill>
          <a:blip r:embed="rId4" cstate="print"/>
          <a:stretch>
            <a:fillRect/>
          </a:stretch>
        </p:blipFill>
        <p:spPr>
          <a:xfrm>
            <a:off x="2011680" y="1475333"/>
            <a:ext cx="3070511" cy="4657143"/>
          </a:xfrm>
          <a:prstGeom prst="rect">
            <a:avLst/>
          </a:prstGeom>
          <a:ln>
            <a:noFill/>
          </a:ln>
          <a:effectLst>
            <a:softEdge rad="112500"/>
          </a:effectLst>
        </p:spPr>
      </p:pic>
      <p:sp>
        <p:nvSpPr>
          <p:cNvPr id="5" name="Прямоугольник 4"/>
          <p:cNvSpPr/>
          <p:nvPr/>
        </p:nvSpPr>
        <p:spPr>
          <a:xfrm>
            <a:off x="6952488" y="1475503"/>
            <a:ext cx="4102608" cy="3139321"/>
          </a:xfrm>
          <a:prstGeom prst="rect">
            <a:avLst/>
          </a:prstGeom>
        </p:spPr>
        <p:txBody>
          <a:bodyPr wrap="square">
            <a:spAutoFit/>
          </a:bodyPr>
          <a:lstStyle/>
          <a:p>
            <a:r>
              <a:rPr lang="ru-RU" b="1" dirty="0"/>
              <a:t>Михеев Константин Степанович</a:t>
            </a:r>
            <a:r>
              <a:rPr lang="ru-RU" dirty="0"/>
              <a:t>. (1919-1997). В годы войны был летчиком, штурманом 24-го, имени Кутузова, бомбардировочного полка в составе Западного и Третьего белорусского фронтов. Совершил 67 боевых вылетов. Из них успешными на бомбометание живой силы и техники противника-56 вылетов. Награжден орденом Красной Звезды и орденом Отечественной войны второй степени.</a:t>
            </a:r>
          </a:p>
        </p:txBody>
      </p:sp>
      <p:sp>
        <p:nvSpPr>
          <p:cNvPr id="6" name="Прямоугольник 5"/>
          <p:cNvSpPr/>
          <p:nvPr/>
        </p:nvSpPr>
        <p:spPr>
          <a:xfrm>
            <a:off x="1901085" y="1148253"/>
            <a:ext cx="3382208" cy="369332"/>
          </a:xfrm>
          <a:prstGeom prst="rect">
            <a:avLst/>
          </a:prstGeom>
        </p:spPr>
        <p:txBody>
          <a:bodyPr wrap="none">
            <a:spAutoFit/>
          </a:bodyPr>
          <a:lstStyle/>
          <a:p>
            <a:r>
              <a:rPr lang="ru-RU" b="1" dirty="0"/>
              <a:t>Михеев Константин Степанович</a:t>
            </a:r>
          </a:p>
        </p:txBody>
      </p:sp>
    </p:spTree>
    <p:extLst>
      <p:ext uri="{BB962C8B-B14F-4D97-AF65-F5344CB8AC3E}">
        <p14:creationId xmlns:p14="http://schemas.microsoft.com/office/powerpoint/2010/main" val="25111637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8045">
        <p15:prstTrans prst="pageCurlDouble"/>
      </p:transition>
    </mc:Choice>
    <mc:Fallback xmlns="">
      <p:transition spd="slow" advTm="8045">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hlinkClick r:id="rId2" action="ppaction://hlinkpres?slideindex=1&amp;slidetitle=Петров  Александр Петрович (мой прадед по отцовской линии)"/>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2494"/>
            <a:ext cx="12557760" cy="7435596"/>
          </a:xfrm>
          <a:prstGeom prst="rect">
            <a:avLst/>
          </a:prstGeom>
        </p:spPr>
      </p:pic>
      <p:sp>
        <p:nvSpPr>
          <p:cNvPr id="3" name="Прямоугольник 2"/>
          <p:cNvSpPr/>
          <p:nvPr/>
        </p:nvSpPr>
        <p:spPr>
          <a:xfrm>
            <a:off x="1383303" y="821174"/>
            <a:ext cx="4140301" cy="369332"/>
          </a:xfrm>
          <a:prstGeom prst="rect">
            <a:avLst/>
          </a:prstGeom>
        </p:spPr>
        <p:txBody>
          <a:bodyPr wrap="none">
            <a:spAutoFit/>
          </a:bodyPr>
          <a:lstStyle/>
          <a:p>
            <a:r>
              <a:rPr lang="ru-RU" dirty="0">
                <a:solidFill>
                  <a:schemeClr val="bg1"/>
                </a:solidFill>
              </a:rPr>
              <a:t>учитель истории Петр Павлович Михеев</a:t>
            </a:r>
          </a:p>
        </p:txBody>
      </p:sp>
      <p:pic>
        <p:nvPicPr>
          <p:cNvPr id="4" name="Рисунок 3"/>
          <p:cNvPicPr>
            <a:picLocks noChangeAspect="1"/>
          </p:cNvPicPr>
          <p:nvPr/>
        </p:nvPicPr>
        <p:blipFill>
          <a:blip r:embed="rId4" cstate="print"/>
          <a:stretch>
            <a:fillRect/>
          </a:stretch>
        </p:blipFill>
        <p:spPr>
          <a:xfrm>
            <a:off x="2053389" y="2889505"/>
            <a:ext cx="2711116" cy="3506548"/>
          </a:xfrm>
          <a:prstGeom prst="rect">
            <a:avLst/>
          </a:prstGeom>
          <a:ln>
            <a:noFill/>
          </a:ln>
          <a:effectLst>
            <a:softEdge rad="112500"/>
          </a:effectLst>
        </p:spPr>
      </p:pic>
      <p:sp>
        <p:nvSpPr>
          <p:cNvPr id="5" name="Прямоугольник 4"/>
          <p:cNvSpPr/>
          <p:nvPr/>
        </p:nvSpPr>
        <p:spPr>
          <a:xfrm>
            <a:off x="1383303" y="1190506"/>
            <a:ext cx="4542009" cy="1754326"/>
          </a:xfrm>
          <a:prstGeom prst="rect">
            <a:avLst/>
          </a:prstGeom>
        </p:spPr>
        <p:txBody>
          <a:bodyPr wrap="square">
            <a:spAutoFit/>
          </a:bodyPr>
          <a:lstStyle/>
          <a:p>
            <a:r>
              <a:rPr lang="ru-RU" b="1" dirty="0" err="1"/>
              <a:t>Кудяков</a:t>
            </a:r>
            <a:r>
              <a:rPr lang="ru-RU" b="1" dirty="0"/>
              <a:t> Петр Лукич. </a:t>
            </a:r>
            <a:r>
              <a:rPr lang="ru-RU" dirty="0"/>
              <a:t>(1914-1978). Ещё один мой дядя. С 1942года находился в немецком плену, в концлагере Маутхаузен. Находясь в страшных условиях, лишившись в плену глаза, потеряв 30 кг. веса, он не был сломлен и сумел выжить.</a:t>
            </a:r>
          </a:p>
        </p:txBody>
      </p:sp>
      <p:sp>
        <p:nvSpPr>
          <p:cNvPr id="6" name="Прямоугольник 5"/>
          <p:cNvSpPr/>
          <p:nvPr/>
        </p:nvSpPr>
        <p:spPr>
          <a:xfrm flipH="1">
            <a:off x="6947065" y="821174"/>
            <a:ext cx="4186154" cy="2308324"/>
          </a:xfrm>
          <a:prstGeom prst="rect">
            <a:avLst/>
          </a:prstGeom>
        </p:spPr>
        <p:txBody>
          <a:bodyPr wrap="square">
            <a:spAutoFit/>
          </a:bodyPr>
          <a:lstStyle/>
          <a:p>
            <a:r>
              <a:rPr lang="ru-RU" b="1" dirty="0"/>
              <a:t>Турбин Григорий Иванович. </a:t>
            </a:r>
            <a:r>
              <a:rPr lang="ru-RU" dirty="0"/>
              <a:t>(1918-1941). Старший брат моего папы. Был убит во время бомбёжки военных казарм под Москвой, осенью 1941г. Сохранились его письма с фронта, полные любви к своей жене и двум маленьким дочкам. </a:t>
            </a:r>
          </a:p>
          <a:p>
            <a:r>
              <a:rPr lang="ru-RU" dirty="0"/>
              <a:t> </a:t>
            </a:r>
          </a:p>
        </p:txBody>
      </p:sp>
      <p:pic>
        <p:nvPicPr>
          <p:cNvPr id="9" name="Рисунок 8"/>
          <p:cNvPicPr>
            <a:picLocks noChangeAspect="1"/>
          </p:cNvPicPr>
          <p:nvPr/>
        </p:nvPicPr>
        <p:blipFill>
          <a:blip r:embed="rId5" cstate="print"/>
          <a:stretch>
            <a:fillRect/>
          </a:stretch>
        </p:blipFill>
        <p:spPr>
          <a:xfrm>
            <a:off x="7700211" y="2873829"/>
            <a:ext cx="2406315" cy="3408217"/>
          </a:xfrm>
          <a:prstGeom prst="rect">
            <a:avLst/>
          </a:prstGeom>
          <a:ln>
            <a:noFill/>
          </a:ln>
          <a:effectLst>
            <a:softEdge rad="112500"/>
          </a:effectLst>
        </p:spPr>
      </p:pic>
    </p:spTree>
    <p:extLst>
      <p:ext uri="{BB962C8B-B14F-4D97-AF65-F5344CB8AC3E}">
        <p14:creationId xmlns:p14="http://schemas.microsoft.com/office/powerpoint/2010/main" val="30466978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118">
        <p15:prstTrans prst="pageCurlDouble"/>
      </p:transition>
    </mc:Choice>
    <mc:Fallback xmlns="">
      <p:transition spd="slow" advTm="7118">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hlinkClick r:id="rId2" action="ppaction://hlinkpres?slideindex=1&amp;slidetitle=Петров  Александр Петрович (мой прадед по отцовской линии)"/>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52222"/>
            <a:ext cx="12557760" cy="7435596"/>
          </a:xfrm>
          <a:prstGeom prst="rect">
            <a:avLst/>
          </a:prstGeom>
        </p:spPr>
      </p:pic>
      <p:sp>
        <p:nvSpPr>
          <p:cNvPr id="3" name="Прямоугольник 2"/>
          <p:cNvSpPr/>
          <p:nvPr/>
        </p:nvSpPr>
        <p:spPr>
          <a:xfrm>
            <a:off x="1383303" y="821174"/>
            <a:ext cx="4140301" cy="369332"/>
          </a:xfrm>
          <a:prstGeom prst="rect">
            <a:avLst/>
          </a:prstGeom>
        </p:spPr>
        <p:txBody>
          <a:bodyPr wrap="none">
            <a:spAutoFit/>
          </a:bodyPr>
          <a:lstStyle/>
          <a:p>
            <a:r>
              <a:rPr lang="ru-RU" dirty="0">
                <a:solidFill>
                  <a:schemeClr val="bg1"/>
                </a:solidFill>
              </a:rPr>
              <a:t>учитель истории Петр Павлович Михеев</a:t>
            </a:r>
          </a:p>
        </p:txBody>
      </p:sp>
      <p:pic>
        <p:nvPicPr>
          <p:cNvPr id="4" name="Рисунок 3"/>
          <p:cNvPicPr>
            <a:picLocks noChangeAspect="1"/>
          </p:cNvPicPr>
          <p:nvPr/>
        </p:nvPicPr>
        <p:blipFill>
          <a:blip r:embed="rId4" cstate="print"/>
          <a:stretch>
            <a:fillRect/>
          </a:stretch>
        </p:blipFill>
        <p:spPr>
          <a:xfrm>
            <a:off x="2105894" y="1564232"/>
            <a:ext cx="2990761" cy="4083302"/>
          </a:xfrm>
          <a:prstGeom prst="rect">
            <a:avLst/>
          </a:prstGeom>
          <a:ln>
            <a:noFill/>
          </a:ln>
          <a:effectLst>
            <a:softEdge rad="112500"/>
          </a:effectLst>
        </p:spPr>
      </p:pic>
      <p:sp>
        <p:nvSpPr>
          <p:cNvPr id="5" name="Прямоугольник 4"/>
          <p:cNvSpPr/>
          <p:nvPr/>
        </p:nvSpPr>
        <p:spPr>
          <a:xfrm>
            <a:off x="7117080" y="1657234"/>
            <a:ext cx="3837432" cy="2585323"/>
          </a:xfrm>
          <a:prstGeom prst="rect">
            <a:avLst/>
          </a:prstGeom>
        </p:spPr>
        <p:txBody>
          <a:bodyPr wrap="square">
            <a:spAutoFit/>
          </a:bodyPr>
          <a:lstStyle/>
          <a:p>
            <a:r>
              <a:rPr lang="ru-RU" b="1" dirty="0" err="1"/>
              <a:t>Акчурин</a:t>
            </a:r>
            <a:r>
              <a:rPr lang="ru-RU" b="1" dirty="0"/>
              <a:t> Виктор Васильевич. </a:t>
            </a:r>
            <a:r>
              <a:rPr lang="ru-RU" dirty="0"/>
              <a:t>(1922-1995)).Мой тесть. Призван в первых дней войны. Воевал под Москвой, где погибли все его 9 друзей- выпускников </a:t>
            </a:r>
            <a:r>
              <a:rPr lang="ru-RU" dirty="0" err="1"/>
              <a:t>медучилища</a:t>
            </a:r>
            <a:r>
              <a:rPr lang="ru-RU" dirty="0"/>
              <a:t>, а  он сам получил тяжелое ранение.  Командир санитарного взвода. В дальнейшем - лейтенант госбезопасности.</a:t>
            </a:r>
          </a:p>
        </p:txBody>
      </p:sp>
    </p:spTree>
    <p:extLst>
      <p:ext uri="{BB962C8B-B14F-4D97-AF65-F5344CB8AC3E}">
        <p14:creationId xmlns:p14="http://schemas.microsoft.com/office/powerpoint/2010/main" val="27526995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82">
        <p15:prstTrans prst="pageCurlDouble"/>
      </p:transition>
    </mc:Choice>
    <mc:Fallback xmlns="">
      <p:transition spd="slow" advTm="7582">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5760" y="-322470"/>
            <a:ext cx="12557760" cy="7435596"/>
          </a:xfrm>
          <a:prstGeom prst="rect">
            <a:avLst/>
          </a:prstGeom>
        </p:spPr>
      </p:pic>
      <p:sp>
        <p:nvSpPr>
          <p:cNvPr id="3" name="Прямоугольник 2"/>
          <p:cNvSpPr/>
          <p:nvPr/>
        </p:nvSpPr>
        <p:spPr>
          <a:xfrm>
            <a:off x="1261127" y="674870"/>
            <a:ext cx="2281394" cy="369332"/>
          </a:xfrm>
          <a:prstGeom prst="rect">
            <a:avLst/>
          </a:prstGeom>
        </p:spPr>
        <p:txBody>
          <a:bodyPr wrap="none">
            <a:spAutoFit/>
          </a:bodyPr>
          <a:lstStyle/>
          <a:p>
            <a:r>
              <a:rPr lang="ru-RU" dirty="0">
                <a:solidFill>
                  <a:schemeClr val="bg1"/>
                </a:solidFill>
              </a:rPr>
              <a:t>Алешкина Алена Ю-9</a:t>
            </a:r>
          </a:p>
        </p:txBody>
      </p:sp>
      <p:sp>
        <p:nvSpPr>
          <p:cNvPr id="5" name="Прямоугольник 4"/>
          <p:cNvSpPr/>
          <p:nvPr/>
        </p:nvSpPr>
        <p:spPr>
          <a:xfrm>
            <a:off x="6348549" y="774882"/>
            <a:ext cx="4545874" cy="4247317"/>
          </a:xfrm>
          <a:prstGeom prst="rect">
            <a:avLst/>
          </a:prstGeom>
        </p:spPr>
        <p:txBody>
          <a:bodyPr wrap="square">
            <a:spAutoFit/>
          </a:bodyPr>
          <a:lstStyle/>
          <a:p>
            <a:r>
              <a:rPr lang="ru-RU" b="1" dirty="0"/>
              <a:t>Алёшкин Сергей Иванович. </a:t>
            </a:r>
            <a:r>
              <a:rPr lang="ru-RU" dirty="0"/>
              <a:t>Был полковником артиллерии. Родился в Смоленской губернии  в деревне Ивановка в 1906 году. Умер в Ногинске, Московская область, в 1968 году.</a:t>
            </a:r>
          </a:p>
          <a:p>
            <a:r>
              <a:rPr lang="ru-RU" dirty="0"/>
              <a:t>Закончил институт инженеров  транспорта.  </a:t>
            </a:r>
          </a:p>
          <a:p>
            <a:r>
              <a:rPr lang="ru-RU" dirty="0"/>
              <a:t>Место призыва: Сталинский РВК, Кировская обл., г. Киров, Сталинский р-н </a:t>
            </a:r>
          </a:p>
          <a:p>
            <a:r>
              <a:rPr lang="ru-RU" dirty="0"/>
              <a:t>Войны:</a:t>
            </a:r>
          </a:p>
          <a:p>
            <a:r>
              <a:rPr lang="ru-RU" dirty="0"/>
              <a:t>1.Финская (1939)</a:t>
            </a:r>
          </a:p>
          <a:p>
            <a:r>
              <a:rPr lang="ru-RU" dirty="0"/>
              <a:t>2.ВОВ (1941 – 1945)</a:t>
            </a:r>
          </a:p>
          <a:p>
            <a:r>
              <a:rPr lang="ru-RU" dirty="0"/>
              <a:t>3.Война с Японией (1945).</a:t>
            </a:r>
          </a:p>
          <a:p>
            <a:r>
              <a:rPr lang="ru-RU" dirty="0"/>
              <a:t>Награды:</a:t>
            </a:r>
          </a:p>
          <a:p>
            <a:r>
              <a:rPr lang="ru-RU" dirty="0"/>
              <a:t>Орден ВОВ 1 степени, медаль за оборону Москвы, больше сведений нет</a:t>
            </a:r>
          </a:p>
        </p:txBody>
      </p:sp>
      <p:sp>
        <p:nvSpPr>
          <p:cNvPr id="6" name="Прямоугольник 5"/>
          <p:cNvSpPr/>
          <p:nvPr/>
        </p:nvSpPr>
        <p:spPr>
          <a:xfrm>
            <a:off x="1669307" y="5612038"/>
            <a:ext cx="2878545" cy="369332"/>
          </a:xfrm>
          <a:prstGeom prst="rect">
            <a:avLst/>
          </a:prstGeom>
        </p:spPr>
        <p:txBody>
          <a:bodyPr wrap="none">
            <a:spAutoFit/>
          </a:bodyPr>
          <a:lstStyle/>
          <a:p>
            <a:r>
              <a:rPr lang="ru-RU" b="1" dirty="0"/>
              <a:t>Алёшкин Сергей Иванович</a:t>
            </a:r>
          </a:p>
        </p:txBody>
      </p:sp>
      <p:pic>
        <p:nvPicPr>
          <p:cNvPr id="1026" name="Picture 2"/>
          <p:cNvPicPr>
            <a:picLocks noChangeAspect="1" noChangeArrowheads="1"/>
          </p:cNvPicPr>
          <p:nvPr/>
        </p:nvPicPr>
        <p:blipFill>
          <a:blip r:embed="rId3" cstate="print"/>
          <a:srcRect/>
          <a:stretch>
            <a:fillRect/>
          </a:stretch>
        </p:blipFill>
        <p:spPr bwMode="auto">
          <a:xfrm>
            <a:off x="1151467" y="1083734"/>
            <a:ext cx="3962400" cy="4572000"/>
          </a:xfrm>
          <a:prstGeom prst="rect">
            <a:avLst/>
          </a:prstGeom>
          <a:noFill/>
          <a:ln w="9525">
            <a:noFill/>
            <a:miter lim="800000"/>
            <a:headEnd/>
            <a:tailEnd/>
          </a:ln>
          <a:effectLst/>
        </p:spPr>
      </p:pic>
    </p:spTree>
    <p:extLst>
      <p:ext uri="{BB962C8B-B14F-4D97-AF65-F5344CB8AC3E}">
        <p14:creationId xmlns:p14="http://schemas.microsoft.com/office/powerpoint/2010/main" val="36893259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5505">
        <p15:prstTrans prst="pageCurlDouble"/>
      </p:transition>
    </mc:Choice>
    <mc:Fallback xmlns="">
      <p:transition spd="slow" advTm="5505">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hlinkClick r:id="rId2" action="ppaction://hlinkpres?slideindex=1&amp;slidetitle=Петров  Александр Петрович (мой прадед по отцовской линии)"/>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52222"/>
            <a:ext cx="12557760" cy="7435596"/>
          </a:xfrm>
          <a:prstGeom prst="rect">
            <a:avLst/>
          </a:prstGeom>
        </p:spPr>
      </p:pic>
      <p:sp>
        <p:nvSpPr>
          <p:cNvPr id="3" name="Прямоугольник 2"/>
          <p:cNvSpPr/>
          <p:nvPr/>
        </p:nvSpPr>
        <p:spPr>
          <a:xfrm>
            <a:off x="1383303" y="821174"/>
            <a:ext cx="4140301" cy="369332"/>
          </a:xfrm>
          <a:prstGeom prst="rect">
            <a:avLst/>
          </a:prstGeom>
        </p:spPr>
        <p:txBody>
          <a:bodyPr wrap="none">
            <a:spAutoFit/>
          </a:bodyPr>
          <a:lstStyle/>
          <a:p>
            <a:r>
              <a:rPr lang="ru-RU" dirty="0">
                <a:solidFill>
                  <a:schemeClr val="bg1"/>
                </a:solidFill>
              </a:rPr>
              <a:t>учитель истории Петр Павлович Михеев</a:t>
            </a:r>
          </a:p>
        </p:txBody>
      </p:sp>
      <p:pic>
        <p:nvPicPr>
          <p:cNvPr id="4" name="Рисунок 3"/>
          <p:cNvPicPr>
            <a:picLocks noChangeAspect="1"/>
          </p:cNvPicPr>
          <p:nvPr/>
        </p:nvPicPr>
        <p:blipFill>
          <a:blip r:embed="rId4" cstate="print"/>
          <a:stretch>
            <a:fillRect/>
          </a:stretch>
        </p:blipFill>
        <p:spPr>
          <a:xfrm>
            <a:off x="6407280" y="1190507"/>
            <a:ext cx="4775968" cy="4308956"/>
          </a:xfrm>
          <a:prstGeom prst="rect">
            <a:avLst/>
          </a:prstGeom>
          <a:ln>
            <a:noFill/>
          </a:ln>
          <a:effectLst>
            <a:softEdge rad="112500"/>
          </a:effectLst>
        </p:spPr>
      </p:pic>
      <p:sp>
        <p:nvSpPr>
          <p:cNvPr id="5" name="Прямоугольник 4"/>
          <p:cNvSpPr/>
          <p:nvPr/>
        </p:nvSpPr>
        <p:spPr>
          <a:xfrm>
            <a:off x="1602689" y="2076994"/>
            <a:ext cx="3883712" cy="1938992"/>
          </a:xfrm>
          <a:prstGeom prst="rect">
            <a:avLst/>
          </a:prstGeom>
        </p:spPr>
        <p:txBody>
          <a:bodyPr wrap="square">
            <a:spAutoFit/>
          </a:bodyPr>
          <a:lstStyle/>
          <a:p>
            <a:r>
              <a:rPr lang="ru-RU" sz="2000" dirty="0"/>
              <a:t>Саранск. Воскресенье. </a:t>
            </a:r>
          </a:p>
          <a:p>
            <a:r>
              <a:rPr lang="ru-RU" sz="2000" dirty="0"/>
              <a:t>22 июня 1941 года. 10 часов дня. Никто ещё не знает, что война уже началась. Среди студенток – </a:t>
            </a:r>
            <a:r>
              <a:rPr lang="ru-RU" sz="2000" b="1" dirty="0"/>
              <a:t>моя мама</a:t>
            </a:r>
            <a:r>
              <a:rPr lang="ru-RU" sz="2000" dirty="0"/>
              <a:t>, </a:t>
            </a:r>
            <a:r>
              <a:rPr lang="ru-RU" sz="2000" b="1" dirty="0"/>
              <a:t>Михеева Александра Михайловна.</a:t>
            </a:r>
          </a:p>
        </p:txBody>
      </p:sp>
    </p:spTree>
    <p:extLst>
      <p:ext uri="{BB962C8B-B14F-4D97-AF65-F5344CB8AC3E}">
        <p14:creationId xmlns:p14="http://schemas.microsoft.com/office/powerpoint/2010/main" val="1355240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978">
        <p15:prstTrans prst="pageCurlDouble"/>
      </p:transition>
    </mc:Choice>
    <mc:Fallback xmlns="">
      <p:transition spd="slow" advTm="7978">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1752" y="-358140"/>
            <a:ext cx="12557760" cy="7435596"/>
          </a:xfrm>
          <a:prstGeom prst="rect">
            <a:avLst/>
          </a:prstGeom>
        </p:spPr>
      </p:pic>
      <p:sp>
        <p:nvSpPr>
          <p:cNvPr id="3" name="Прямоугольник 2"/>
          <p:cNvSpPr/>
          <p:nvPr/>
        </p:nvSpPr>
        <p:spPr>
          <a:xfrm>
            <a:off x="1515291" y="738878"/>
            <a:ext cx="3344092" cy="369332"/>
          </a:xfrm>
          <a:prstGeom prst="rect">
            <a:avLst/>
          </a:prstGeom>
        </p:spPr>
        <p:txBody>
          <a:bodyPr wrap="square">
            <a:spAutoFit/>
          </a:bodyPr>
          <a:lstStyle/>
          <a:p>
            <a:r>
              <a:rPr lang="ru-RU" dirty="0">
                <a:solidFill>
                  <a:schemeClr val="bg1"/>
                </a:solidFill>
              </a:rPr>
              <a:t>          Яковлева Анастасия М-9-1</a:t>
            </a:r>
          </a:p>
        </p:txBody>
      </p:sp>
      <p:pic>
        <p:nvPicPr>
          <p:cNvPr id="4" name="Рисунок 3"/>
          <p:cNvPicPr>
            <a:picLocks noChangeAspect="1"/>
          </p:cNvPicPr>
          <p:nvPr/>
        </p:nvPicPr>
        <p:blipFill>
          <a:blip r:embed="rId3" cstate="print"/>
          <a:stretch>
            <a:fillRect/>
          </a:stretch>
        </p:blipFill>
        <p:spPr>
          <a:xfrm>
            <a:off x="1745240" y="1231393"/>
            <a:ext cx="3393688" cy="4176630"/>
          </a:xfrm>
          <a:prstGeom prst="rect">
            <a:avLst/>
          </a:prstGeom>
          <a:ln>
            <a:noFill/>
          </a:ln>
          <a:effectLst>
            <a:softEdge rad="112500"/>
          </a:effectLst>
        </p:spPr>
      </p:pic>
      <p:sp>
        <p:nvSpPr>
          <p:cNvPr id="5" name="Прямоугольник 4"/>
          <p:cNvSpPr/>
          <p:nvPr/>
        </p:nvSpPr>
        <p:spPr>
          <a:xfrm>
            <a:off x="6568440" y="660237"/>
            <a:ext cx="4194048" cy="4247317"/>
          </a:xfrm>
          <a:prstGeom prst="rect">
            <a:avLst/>
          </a:prstGeom>
        </p:spPr>
        <p:txBody>
          <a:bodyPr wrap="square">
            <a:spAutoFit/>
          </a:bodyPr>
          <a:lstStyle/>
          <a:p>
            <a:r>
              <a:rPr lang="ru-RU" dirty="0"/>
              <a:t>9 мая- день нашей славной победы над фашистской Германией. Думается, что, если бы не доброта наших предков, не их дружба и взаимопомощь в тяжёлые минуты войны, кто знает, была бы у нас победа? Поколение, к которому принадлежу я, знает о войне, к сожалению, уже не из уст участников и очевидцев, а по рассказам их детей, фильмам, книгам. Вот и в моей семье есть участники тех великих сражений. Это мой двоюродный дедушка Васильев Алексей Никитич. К сожалению, его я не видела, но о его судьбе я узнала из рассказов моей бабушки и мамы. </a:t>
            </a:r>
          </a:p>
        </p:txBody>
      </p:sp>
      <p:sp>
        <p:nvSpPr>
          <p:cNvPr id="6" name="Прямоугольник 5"/>
          <p:cNvSpPr/>
          <p:nvPr/>
        </p:nvSpPr>
        <p:spPr>
          <a:xfrm>
            <a:off x="2024743" y="5525588"/>
            <a:ext cx="3175939" cy="369332"/>
          </a:xfrm>
          <a:prstGeom prst="rect">
            <a:avLst/>
          </a:prstGeom>
        </p:spPr>
        <p:txBody>
          <a:bodyPr wrap="square">
            <a:spAutoFit/>
          </a:bodyPr>
          <a:lstStyle/>
          <a:p>
            <a:r>
              <a:rPr lang="ru-RU" b="1" dirty="0"/>
              <a:t>Васильев Алексей Никитич</a:t>
            </a:r>
          </a:p>
        </p:txBody>
      </p:sp>
    </p:spTree>
    <p:extLst>
      <p:ext uri="{BB962C8B-B14F-4D97-AF65-F5344CB8AC3E}">
        <p14:creationId xmlns:p14="http://schemas.microsoft.com/office/powerpoint/2010/main" val="22665441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252">
        <p15:prstTrans prst="pageCurlDouble"/>
      </p:transition>
    </mc:Choice>
    <mc:Fallback xmlns="">
      <p:transition spd="slow" advTm="6252">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52222"/>
            <a:ext cx="12557760" cy="7435596"/>
          </a:xfrm>
          <a:prstGeom prst="rect">
            <a:avLst/>
          </a:prstGeom>
        </p:spPr>
      </p:pic>
      <p:sp>
        <p:nvSpPr>
          <p:cNvPr id="3" name="Прямоугольник 2"/>
          <p:cNvSpPr/>
          <p:nvPr/>
        </p:nvSpPr>
        <p:spPr>
          <a:xfrm>
            <a:off x="1384663" y="1095022"/>
            <a:ext cx="4531505" cy="2031325"/>
          </a:xfrm>
          <a:prstGeom prst="rect">
            <a:avLst/>
          </a:prstGeom>
        </p:spPr>
        <p:txBody>
          <a:bodyPr wrap="square">
            <a:spAutoFit/>
          </a:bodyPr>
          <a:lstStyle/>
          <a:p>
            <a:r>
              <a:rPr lang="ru-RU" dirty="0"/>
              <a:t>Дедушка родился 29 января в 1924 году, в Чувашии, </a:t>
            </a:r>
            <a:r>
              <a:rPr lang="ru-RU" dirty="0" err="1"/>
              <a:t>Янтиковском</a:t>
            </a:r>
            <a:r>
              <a:rPr lang="ru-RU" dirty="0"/>
              <a:t> районе, в деревне Подлесное. В годы войны был старшим сержантом, затем служил в 41 гаубичной артиллерийской бригаде помощником командира, после воевал в составе 20 запасного артиллерийского полка. </a:t>
            </a:r>
          </a:p>
        </p:txBody>
      </p:sp>
      <p:sp>
        <p:nvSpPr>
          <p:cNvPr id="4" name="Прямоугольник 3"/>
          <p:cNvSpPr/>
          <p:nvPr/>
        </p:nvSpPr>
        <p:spPr>
          <a:xfrm>
            <a:off x="1635646" y="757166"/>
            <a:ext cx="2776209" cy="369332"/>
          </a:xfrm>
          <a:prstGeom prst="rect">
            <a:avLst/>
          </a:prstGeom>
        </p:spPr>
        <p:txBody>
          <a:bodyPr wrap="none">
            <a:spAutoFit/>
          </a:bodyPr>
          <a:lstStyle/>
          <a:p>
            <a:r>
              <a:rPr lang="ru-RU" dirty="0">
                <a:solidFill>
                  <a:schemeClr val="bg1"/>
                </a:solidFill>
              </a:rPr>
              <a:t>Яковлева Анастасия М-9-1</a:t>
            </a:r>
          </a:p>
        </p:txBody>
      </p:sp>
      <p:sp>
        <p:nvSpPr>
          <p:cNvPr id="5" name="Прямоугольник 4"/>
          <p:cNvSpPr/>
          <p:nvPr/>
        </p:nvSpPr>
        <p:spPr>
          <a:xfrm>
            <a:off x="7062216" y="941933"/>
            <a:ext cx="3874008" cy="4524315"/>
          </a:xfrm>
          <a:prstGeom prst="rect">
            <a:avLst/>
          </a:prstGeom>
        </p:spPr>
        <p:txBody>
          <a:bodyPr wrap="square">
            <a:spAutoFit/>
          </a:bodyPr>
          <a:lstStyle/>
          <a:p>
            <a:r>
              <a:rPr lang="ru-RU" dirty="0"/>
              <a:t>Уже потом в 125 пушечном артиллерийском полку командиром отделения телефонной связи. Воевал на Воронежском фронте, Центральном фронте, в 1 Белорусском фронте. В одном из боев Алексей Никитич был ранен. Мой двоюродный дедушка был награжден орденами Красного Знамени, дважды Красной Звезды, Отечественной войны II степени. Также его наградили медалями «За освобождение Варшавы», «За взятие Берлина». После войны работал в колхозе «Красное Сормово» главным бухгалтером. </a:t>
            </a:r>
          </a:p>
        </p:txBody>
      </p:sp>
      <p:pic>
        <p:nvPicPr>
          <p:cNvPr id="6" name="Рисунок 5"/>
          <p:cNvPicPr>
            <a:picLocks noChangeAspect="1"/>
          </p:cNvPicPr>
          <p:nvPr/>
        </p:nvPicPr>
        <p:blipFill>
          <a:blip r:embed="rId3" cstate="print"/>
          <a:stretch>
            <a:fillRect/>
          </a:stretch>
        </p:blipFill>
        <p:spPr>
          <a:xfrm>
            <a:off x="1309511" y="3104444"/>
            <a:ext cx="4707467" cy="3192806"/>
          </a:xfrm>
          <a:prstGeom prst="rect">
            <a:avLst/>
          </a:prstGeom>
          <a:ln>
            <a:noFill/>
          </a:ln>
          <a:effectLst>
            <a:softEdge rad="112500"/>
          </a:effectLst>
        </p:spPr>
      </p:pic>
    </p:spTree>
    <p:extLst>
      <p:ext uri="{BB962C8B-B14F-4D97-AF65-F5344CB8AC3E}">
        <p14:creationId xmlns:p14="http://schemas.microsoft.com/office/powerpoint/2010/main" val="31623969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704">
        <p15:prstTrans prst="pageCurlDouble"/>
      </p:transition>
    </mc:Choice>
    <mc:Fallback xmlns="">
      <p:transition spd="slow" advTm="6704">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82773"/>
            <a:ext cx="12557760" cy="7435596"/>
          </a:xfrm>
          <a:prstGeom prst="rect">
            <a:avLst/>
          </a:prstGeom>
        </p:spPr>
      </p:pic>
      <p:pic>
        <p:nvPicPr>
          <p:cNvPr id="3" name="Рисунок 2"/>
          <p:cNvPicPr>
            <a:picLocks noChangeAspect="1"/>
          </p:cNvPicPr>
          <p:nvPr/>
        </p:nvPicPr>
        <p:blipFill>
          <a:blip r:embed="rId3" cstate="print"/>
          <a:stretch>
            <a:fillRect/>
          </a:stretch>
        </p:blipFill>
        <p:spPr>
          <a:xfrm>
            <a:off x="2018456" y="1373386"/>
            <a:ext cx="3166271" cy="4657482"/>
          </a:xfrm>
          <a:prstGeom prst="rect">
            <a:avLst/>
          </a:prstGeom>
          <a:ln>
            <a:noFill/>
          </a:ln>
          <a:effectLst>
            <a:softEdge rad="112500"/>
          </a:effectLst>
        </p:spPr>
      </p:pic>
      <p:sp>
        <p:nvSpPr>
          <p:cNvPr id="5" name="Прямоугольник 4"/>
          <p:cNvSpPr/>
          <p:nvPr/>
        </p:nvSpPr>
        <p:spPr>
          <a:xfrm>
            <a:off x="1532095" y="1004054"/>
            <a:ext cx="3463064" cy="369332"/>
          </a:xfrm>
          <a:prstGeom prst="rect">
            <a:avLst/>
          </a:prstGeom>
        </p:spPr>
        <p:txBody>
          <a:bodyPr wrap="none">
            <a:spAutoFit/>
          </a:bodyPr>
          <a:lstStyle/>
          <a:p>
            <a:r>
              <a:rPr lang="ru-RU" dirty="0">
                <a:solidFill>
                  <a:schemeClr val="bg1"/>
                </a:solidFill>
              </a:rPr>
              <a:t>       Дмитриева Екатерина М-10-1</a:t>
            </a:r>
          </a:p>
        </p:txBody>
      </p:sp>
      <p:sp>
        <p:nvSpPr>
          <p:cNvPr id="7" name="Прямоугольник 6"/>
          <p:cNvSpPr/>
          <p:nvPr/>
        </p:nvSpPr>
        <p:spPr>
          <a:xfrm>
            <a:off x="7014257" y="1273215"/>
            <a:ext cx="3912243" cy="5355312"/>
          </a:xfrm>
          <a:prstGeom prst="rect">
            <a:avLst/>
          </a:prstGeom>
        </p:spPr>
        <p:txBody>
          <a:bodyPr wrap="square">
            <a:spAutoFit/>
          </a:bodyPr>
          <a:lstStyle/>
          <a:p>
            <a:r>
              <a:rPr lang="ru-RU" dirty="0"/>
              <a:t>Прадед с маминой стороны, </a:t>
            </a:r>
            <a:r>
              <a:rPr lang="ru-RU" b="1" dirty="0"/>
              <a:t>Белов Павел Андреевич</a:t>
            </a:r>
            <a:r>
              <a:rPr lang="ru-RU" dirty="0"/>
              <a:t> родился 25 июня 1917 года в д. Нижняя </a:t>
            </a:r>
            <a:r>
              <a:rPr lang="ru-RU" dirty="0" err="1"/>
              <a:t>Шорсирма</a:t>
            </a:r>
            <a:r>
              <a:rPr lang="ru-RU" dirty="0"/>
              <a:t> </a:t>
            </a:r>
            <a:r>
              <a:rPr lang="ru-RU" dirty="0" err="1"/>
              <a:t>Цивильского</a:t>
            </a:r>
            <a:r>
              <a:rPr lang="ru-RU" dirty="0"/>
              <a:t> района. До войны работал учителем. Воспитывал шестерых детей. Во время войны служил командиром взвода двести четвертой стрелковой дивизии. Воевал под Сталинградом. 18 августа 1942 года был ранен, контужен и взят в плен. 9 мая 1945г был освобожден норвежскими партизанами. Был награжден орденом Славы. После войны вернулся домой и продолжал учить детей. Ведь это у прадедушки было настоящим призванием.</a:t>
            </a:r>
          </a:p>
          <a:p>
            <a:r>
              <a:rPr lang="ru-RU" dirty="0"/>
              <a:t> Умер 26 января 1966 г. от тяжелой болезни.</a:t>
            </a:r>
          </a:p>
          <a:p>
            <a:endParaRPr lang="ru-RU" dirty="0">
              <a:solidFill>
                <a:schemeClr val="bg1"/>
              </a:solidFill>
            </a:endParaRPr>
          </a:p>
        </p:txBody>
      </p:sp>
    </p:spTree>
    <p:extLst>
      <p:ext uri="{BB962C8B-B14F-4D97-AF65-F5344CB8AC3E}">
        <p14:creationId xmlns:p14="http://schemas.microsoft.com/office/powerpoint/2010/main" val="18607967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5873">
        <p15:prstTrans prst="pageCurlDouble"/>
      </p:transition>
    </mc:Choice>
    <mc:Fallback xmlns="">
      <p:transition spd="slow" advTm="5873">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2608" y="-117496"/>
            <a:ext cx="12557760" cy="7435596"/>
          </a:xfrm>
          <a:prstGeom prst="rect">
            <a:avLst/>
          </a:prstGeom>
        </p:spPr>
      </p:pic>
      <p:sp>
        <p:nvSpPr>
          <p:cNvPr id="3" name="Прямоугольник 2"/>
          <p:cNvSpPr/>
          <p:nvPr/>
        </p:nvSpPr>
        <p:spPr>
          <a:xfrm>
            <a:off x="1502229" y="985968"/>
            <a:ext cx="3317965" cy="646331"/>
          </a:xfrm>
          <a:prstGeom prst="rect">
            <a:avLst/>
          </a:prstGeom>
        </p:spPr>
        <p:txBody>
          <a:bodyPr wrap="square">
            <a:spAutoFit/>
          </a:bodyPr>
          <a:lstStyle/>
          <a:p>
            <a:r>
              <a:rPr lang="ru-RU" dirty="0">
                <a:solidFill>
                  <a:schemeClr val="bg1"/>
                </a:solidFill>
              </a:rPr>
              <a:t>Николаева Татьяна  Валерьевна</a:t>
            </a:r>
          </a:p>
          <a:p>
            <a:r>
              <a:rPr lang="ru-RU" dirty="0">
                <a:solidFill>
                  <a:schemeClr val="bg1"/>
                </a:solidFill>
              </a:rPr>
              <a:t>учитель английского языка</a:t>
            </a:r>
          </a:p>
        </p:txBody>
      </p:sp>
      <p:pic>
        <p:nvPicPr>
          <p:cNvPr id="4" name="Рисунок 3"/>
          <p:cNvPicPr>
            <a:picLocks noChangeAspect="1"/>
          </p:cNvPicPr>
          <p:nvPr/>
        </p:nvPicPr>
        <p:blipFill>
          <a:blip r:embed="rId3" cstate="print"/>
          <a:stretch>
            <a:fillRect/>
          </a:stretch>
        </p:blipFill>
        <p:spPr>
          <a:xfrm>
            <a:off x="1510226" y="1690255"/>
            <a:ext cx="3325815" cy="4566853"/>
          </a:xfrm>
          <a:prstGeom prst="rect">
            <a:avLst/>
          </a:prstGeom>
          <a:ln>
            <a:noFill/>
          </a:ln>
          <a:effectLst>
            <a:softEdge rad="112500"/>
          </a:effectLst>
        </p:spPr>
      </p:pic>
      <p:sp>
        <p:nvSpPr>
          <p:cNvPr id="5" name="Прямоугольник 4"/>
          <p:cNvSpPr/>
          <p:nvPr/>
        </p:nvSpPr>
        <p:spPr>
          <a:xfrm>
            <a:off x="6650736" y="1032033"/>
            <a:ext cx="4084320" cy="1200329"/>
          </a:xfrm>
          <a:prstGeom prst="rect">
            <a:avLst/>
          </a:prstGeom>
        </p:spPr>
        <p:txBody>
          <a:bodyPr wrap="square">
            <a:spAutoFit/>
          </a:bodyPr>
          <a:lstStyle/>
          <a:p>
            <a:r>
              <a:rPr lang="ru-RU" b="1" dirty="0"/>
              <a:t>Меньшиков Николай Никифорович </a:t>
            </a:r>
            <a:r>
              <a:rPr lang="ru-RU" dirty="0"/>
              <a:t>родился 19 декабря 1909 года в дер. </a:t>
            </a:r>
            <a:r>
              <a:rPr lang="ru-RU" dirty="0" err="1"/>
              <a:t>Раково</a:t>
            </a:r>
            <a:r>
              <a:rPr lang="ru-RU" dirty="0"/>
              <a:t> </a:t>
            </a:r>
            <a:r>
              <a:rPr lang="ru-RU" dirty="0" err="1"/>
              <a:t>Буинского</a:t>
            </a:r>
            <a:r>
              <a:rPr lang="ru-RU" dirty="0"/>
              <a:t> района Татарской АССР.</a:t>
            </a:r>
          </a:p>
        </p:txBody>
      </p:sp>
      <p:sp>
        <p:nvSpPr>
          <p:cNvPr id="6" name="Прямоугольник 5"/>
          <p:cNvSpPr/>
          <p:nvPr/>
        </p:nvSpPr>
        <p:spPr>
          <a:xfrm>
            <a:off x="6650736" y="2232261"/>
            <a:ext cx="4194048" cy="3970318"/>
          </a:xfrm>
          <a:prstGeom prst="rect">
            <a:avLst/>
          </a:prstGeom>
        </p:spPr>
        <p:txBody>
          <a:bodyPr wrap="square">
            <a:spAutoFit/>
          </a:bodyPr>
          <a:lstStyle/>
          <a:p>
            <a:r>
              <a:rPr lang="ru-RU" dirty="0"/>
              <a:t> С 14 августа 1941 года мобилизован в ряды Советской армии, где служил до 10 июня 1946 года. Прошел путь от рядового до гвардии старшего лейтенанта, был политруком стрелковой роты, комиссаром </a:t>
            </a:r>
            <a:r>
              <a:rPr lang="ru-RU" dirty="0" err="1"/>
              <a:t>стрелкого</a:t>
            </a:r>
            <a:r>
              <a:rPr lang="ru-RU" dirty="0"/>
              <a:t> батальона, парторгом артиллерийского дивизиона на </a:t>
            </a:r>
            <a:r>
              <a:rPr lang="ru-RU" dirty="0" err="1"/>
              <a:t>Волховском</a:t>
            </a:r>
            <a:r>
              <a:rPr lang="ru-RU" dirty="0"/>
              <a:t>, Ленинградском, Западном и Первом Украинском фронтах. Был ранен (1942 г.) лечился в госпитале №2527 г. Архангельске. Получил Орден Красной Звезды, медаль "За оборону Ленинграда", "За победу над Германией". </a:t>
            </a:r>
          </a:p>
        </p:txBody>
      </p:sp>
    </p:spTree>
    <p:extLst>
      <p:ext uri="{BB962C8B-B14F-4D97-AF65-F5344CB8AC3E}">
        <p14:creationId xmlns:p14="http://schemas.microsoft.com/office/powerpoint/2010/main" val="13185111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466">
        <p15:prstTrans prst="pageCurlDouble"/>
      </p:transition>
    </mc:Choice>
    <mc:Fallback xmlns="">
      <p:transition spd="slow" advTm="6466">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16201"/>
            <a:ext cx="12557760" cy="7435596"/>
          </a:xfrm>
          <a:prstGeom prst="rect">
            <a:avLst/>
          </a:prstGeom>
        </p:spPr>
      </p:pic>
      <p:sp>
        <p:nvSpPr>
          <p:cNvPr id="3" name="Прямоугольник 2"/>
          <p:cNvSpPr/>
          <p:nvPr/>
        </p:nvSpPr>
        <p:spPr>
          <a:xfrm>
            <a:off x="1815737" y="857750"/>
            <a:ext cx="3566160" cy="369332"/>
          </a:xfrm>
          <a:prstGeom prst="rect">
            <a:avLst/>
          </a:prstGeom>
        </p:spPr>
        <p:txBody>
          <a:bodyPr wrap="square">
            <a:spAutoFit/>
          </a:bodyPr>
          <a:lstStyle/>
          <a:p>
            <a:r>
              <a:rPr lang="ru-RU" dirty="0">
                <a:solidFill>
                  <a:schemeClr val="bg1"/>
                </a:solidFill>
              </a:rPr>
              <a:t>        Петрова Екатерина. Ю-10</a:t>
            </a:r>
          </a:p>
        </p:txBody>
      </p:sp>
      <p:pic>
        <p:nvPicPr>
          <p:cNvPr id="4" name="Рисунок 3"/>
          <p:cNvPicPr>
            <a:picLocks noChangeAspect="1"/>
          </p:cNvPicPr>
          <p:nvPr/>
        </p:nvPicPr>
        <p:blipFill>
          <a:blip r:embed="rId3" cstate="print"/>
          <a:stretch>
            <a:fillRect/>
          </a:stretch>
        </p:blipFill>
        <p:spPr>
          <a:xfrm>
            <a:off x="1998452" y="1335749"/>
            <a:ext cx="3030698" cy="4179531"/>
          </a:xfrm>
          <a:prstGeom prst="rect">
            <a:avLst/>
          </a:prstGeom>
          <a:ln>
            <a:noFill/>
          </a:ln>
          <a:effectLst>
            <a:softEdge rad="112500"/>
          </a:effectLst>
        </p:spPr>
      </p:pic>
      <p:sp>
        <p:nvSpPr>
          <p:cNvPr id="5" name="Прямоугольник 4"/>
          <p:cNvSpPr/>
          <p:nvPr/>
        </p:nvSpPr>
        <p:spPr>
          <a:xfrm>
            <a:off x="2105778" y="5638275"/>
            <a:ext cx="3012043" cy="369332"/>
          </a:xfrm>
          <a:prstGeom prst="rect">
            <a:avLst/>
          </a:prstGeom>
        </p:spPr>
        <p:txBody>
          <a:bodyPr wrap="none">
            <a:spAutoFit/>
          </a:bodyPr>
          <a:lstStyle/>
          <a:p>
            <a:r>
              <a:rPr lang="ru-RU" b="1" dirty="0"/>
              <a:t>Пилюгин Виктор Андреевич</a:t>
            </a:r>
          </a:p>
        </p:txBody>
      </p:sp>
      <p:sp>
        <p:nvSpPr>
          <p:cNvPr id="6" name="Прямоугольник 5"/>
          <p:cNvSpPr/>
          <p:nvPr/>
        </p:nvSpPr>
        <p:spPr>
          <a:xfrm>
            <a:off x="7270230" y="857851"/>
            <a:ext cx="3976889" cy="1200329"/>
          </a:xfrm>
          <a:prstGeom prst="rect">
            <a:avLst/>
          </a:prstGeom>
        </p:spPr>
        <p:txBody>
          <a:bodyPr wrap="square">
            <a:spAutoFit/>
          </a:bodyPr>
          <a:lstStyle/>
          <a:p>
            <a:r>
              <a:rPr lang="ru-RU" dirty="0"/>
              <a:t>Мой прадедушка, </a:t>
            </a:r>
            <a:r>
              <a:rPr lang="ru-RU" b="1" dirty="0"/>
              <a:t>Пилюгин Виктор Андреевич,</a:t>
            </a:r>
            <a:r>
              <a:rPr lang="ru-RU" dirty="0"/>
              <a:t> когда началась Великая Отечественная война, служил в армии на Балтийском флоте.</a:t>
            </a:r>
          </a:p>
        </p:txBody>
      </p:sp>
      <p:sp>
        <p:nvSpPr>
          <p:cNvPr id="7" name="Прямоугольник 6"/>
          <p:cNvSpPr/>
          <p:nvPr/>
        </p:nvSpPr>
        <p:spPr>
          <a:xfrm>
            <a:off x="7270229" y="2058079"/>
            <a:ext cx="4197245" cy="3139321"/>
          </a:xfrm>
          <a:prstGeom prst="rect">
            <a:avLst/>
          </a:prstGeom>
        </p:spPr>
        <p:txBody>
          <a:bodyPr wrap="square">
            <a:spAutoFit/>
          </a:bodyPr>
          <a:lstStyle/>
          <a:p>
            <a:r>
              <a:rPr lang="ru-RU" dirty="0"/>
              <a:t>Во время войны моему прадедушке вручили несколько по-настоящему ценных боевых наград: 2 ордена Красной Звезды и медаль «За отвагу». Один из орденов он получил за то, что вытащил своего командира из горящего самолета.</a:t>
            </a:r>
          </a:p>
          <a:p>
            <a:r>
              <a:rPr lang="ru-RU" dirty="0"/>
              <a:t>Также он участвовал во взятии города Калининград (Кёнигсберг), за что его наградили медалью «За взятие Кёнигсберга». </a:t>
            </a:r>
          </a:p>
        </p:txBody>
      </p:sp>
    </p:spTree>
    <p:extLst>
      <p:ext uri="{BB962C8B-B14F-4D97-AF65-F5344CB8AC3E}">
        <p14:creationId xmlns:p14="http://schemas.microsoft.com/office/powerpoint/2010/main" val="7378303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5819">
        <p15:prstTrans prst="pageCurlDouble"/>
      </p:transition>
    </mc:Choice>
    <mc:Fallback xmlns="">
      <p:transition spd="slow" advTm="5819">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88214"/>
            <a:ext cx="12557760" cy="7435596"/>
          </a:xfrm>
          <a:prstGeom prst="rect">
            <a:avLst/>
          </a:prstGeom>
        </p:spPr>
      </p:pic>
      <p:sp>
        <p:nvSpPr>
          <p:cNvPr id="3" name="Прямоугольник 2"/>
          <p:cNvSpPr/>
          <p:nvPr/>
        </p:nvSpPr>
        <p:spPr>
          <a:xfrm>
            <a:off x="1445955" y="857750"/>
            <a:ext cx="3924698" cy="369332"/>
          </a:xfrm>
          <a:prstGeom prst="rect">
            <a:avLst/>
          </a:prstGeom>
        </p:spPr>
        <p:txBody>
          <a:bodyPr wrap="square">
            <a:spAutoFit/>
          </a:bodyPr>
          <a:lstStyle/>
          <a:p>
            <a:r>
              <a:rPr lang="ru-RU" dirty="0">
                <a:solidFill>
                  <a:schemeClr val="bg1"/>
                </a:solidFill>
              </a:rPr>
              <a:t>             Петрова Екатерина. Ю-10</a:t>
            </a:r>
          </a:p>
        </p:txBody>
      </p:sp>
      <p:pic>
        <p:nvPicPr>
          <p:cNvPr id="4" name="Рисунок 3"/>
          <p:cNvPicPr>
            <a:picLocks noChangeAspect="1"/>
          </p:cNvPicPr>
          <p:nvPr/>
        </p:nvPicPr>
        <p:blipFill>
          <a:blip r:embed="rId3" cstate="print"/>
          <a:stretch>
            <a:fillRect/>
          </a:stretch>
        </p:blipFill>
        <p:spPr>
          <a:xfrm>
            <a:off x="2100318" y="1324990"/>
            <a:ext cx="2920035" cy="4409188"/>
          </a:xfrm>
          <a:prstGeom prst="rect">
            <a:avLst/>
          </a:prstGeom>
          <a:ln>
            <a:noFill/>
          </a:ln>
          <a:effectLst>
            <a:softEdge rad="112500"/>
          </a:effectLst>
        </p:spPr>
      </p:pic>
      <p:sp>
        <p:nvSpPr>
          <p:cNvPr id="5" name="Прямоугольник 4"/>
          <p:cNvSpPr/>
          <p:nvPr/>
        </p:nvSpPr>
        <p:spPr>
          <a:xfrm>
            <a:off x="2269016" y="5851244"/>
            <a:ext cx="3021853" cy="369332"/>
          </a:xfrm>
          <a:prstGeom prst="rect">
            <a:avLst/>
          </a:prstGeom>
        </p:spPr>
        <p:txBody>
          <a:bodyPr wrap="none">
            <a:spAutoFit/>
          </a:bodyPr>
          <a:lstStyle/>
          <a:p>
            <a:r>
              <a:rPr lang="ru-RU" b="1" dirty="0"/>
              <a:t>Пилюгина Тамара Ивановна</a:t>
            </a:r>
          </a:p>
        </p:txBody>
      </p:sp>
      <p:sp>
        <p:nvSpPr>
          <p:cNvPr id="6" name="Прямоугольник 5"/>
          <p:cNvSpPr/>
          <p:nvPr/>
        </p:nvSpPr>
        <p:spPr>
          <a:xfrm>
            <a:off x="6997700" y="762293"/>
            <a:ext cx="4240276" cy="1477328"/>
          </a:xfrm>
          <a:prstGeom prst="rect">
            <a:avLst/>
          </a:prstGeom>
        </p:spPr>
        <p:txBody>
          <a:bodyPr wrap="square">
            <a:spAutoFit/>
          </a:bodyPr>
          <a:lstStyle/>
          <a:p>
            <a:r>
              <a:rPr lang="ru-RU" dirty="0"/>
              <a:t>В 1941 году, когда началась Великая Отечественная война, моя прабабушка, </a:t>
            </a:r>
            <a:r>
              <a:rPr lang="ru-RU" b="1" dirty="0"/>
              <a:t>Пилюгина Тамара Ивановна</a:t>
            </a:r>
            <a:r>
              <a:rPr lang="ru-RU" dirty="0"/>
              <a:t>, жила в Ленинграде (Санкт-Петербурге) и закончила второй курс института. </a:t>
            </a:r>
          </a:p>
        </p:txBody>
      </p:sp>
      <p:sp>
        <p:nvSpPr>
          <p:cNvPr id="7" name="Прямоугольник 6"/>
          <p:cNvSpPr/>
          <p:nvPr/>
        </p:nvSpPr>
        <p:spPr>
          <a:xfrm>
            <a:off x="7023100" y="2265348"/>
            <a:ext cx="3721100" cy="1754326"/>
          </a:xfrm>
          <a:prstGeom prst="rect">
            <a:avLst/>
          </a:prstGeom>
        </p:spPr>
        <p:txBody>
          <a:bodyPr wrap="square">
            <a:spAutoFit/>
          </a:bodyPr>
          <a:lstStyle/>
          <a:p>
            <a:r>
              <a:rPr lang="ru-RU" dirty="0"/>
              <a:t>В 1942 году моя прабабушка записалась добровольцем в нашу армию. Её направили под Москву в 126-й истребительный авиаполк, который принимал участие в Сталинградской битве. </a:t>
            </a:r>
          </a:p>
        </p:txBody>
      </p:sp>
    </p:spTree>
    <p:extLst>
      <p:ext uri="{BB962C8B-B14F-4D97-AF65-F5344CB8AC3E}">
        <p14:creationId xmlns:p14="http://schemas.microsoft.com/office/powerpoint/2010/main" val="10714238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5703">
        <p15:prstTrans prst="pageCurlDouble"/>
      </p:transition>
    </mc:Choice>
    <mc:Fallback xmlns="">
      <p:transition spd="slow" advTm="5703">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hlinkClick r:id="rId2" action="ppaction://hlinkpres?slideindex=1&amp;slidetitle=ГЕРОИ МОЕЙ СЕМЬИ"/>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90445"/>
            <a:ext cx="12557760" cy="7435596"/>
          </a:xfrm>
          <a:prstGeom prst="rect">
            <a:avLst/>
          </a:prstGeom>
        </p:spPr>
      </p:pic>
      <p:pic>
        <p:nvPicPr>
          <p:cNvPr id="3" name="Рисунок 2" descr="C:\Users\Школа\Desktop\Сканировать1 (20).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96440" y="1433690"/>
            <a:ext cx="3444240" cy="4708030"/>
          </a:xfrm>
          <a:prstGeom prst="rect">
            <a:avLst/>
          </a:prstGeom>
          <a:noFill/>
          <a:ln>
            <a:noFill/>
          </a:ln>
        </p:spPr>
      </p:pic>
      <p:sp>
        <p:nvSpPr>
          <p:cNvPr id="4" name="Прямоугольник 3"/>
          <p:cNvSpPr/>
          <p:nvPr/>
        </p:nvSpPr>
        <p:spPr>
          <a:xfrm>
            <a:off x="1584961" y="541868"/>
            <a:ext cx="3099928" cy="369332"/>
          </a:xfrm>
          <a:prstGeom prst="rect">
            <a:avLst/>
          </a:prstGeom>
        </p:spPr>
        <p:txBody>
          <a:bodyPr wrap="square">
            <a:spAutoFit/>
          </a:bodyPr>
          <a:lstStyle/>
          <a:p>
            <a:r>
              <a:rPr lang="ru-RU" dirty="0">
                <a:solidFill>
                  <a:schemeClr val="bg1"/>
                </a:solidFill>
              </a:rPr>
              <a:t>             Дубова Ольга. Ю-9</a:t>
            </a:r>
          </a:p>
        </p:txBody>
      </p:sp>
      <p:sp>
        <p:nvSpPr>
          <p:cNvPr id="72708" name="Rectangle 4"/>
          <p:cNvSpPr>
            <a:spLocks noChangeArrowheads="1"/>
          </p:cNvSpPr>
          <p:nvPr/>
        </p:nvSpPr>
        <p:spPr bwMode="auto">
          <a:xfrm>
            <a:off x="6815469" y="328282"/>
            <a:ext cx="4309731" cy="572464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449263" algn="just" fontAlgn="base">
              <a:spcBef>
                <a:spcPct val="0"/>
              </a:spcBef>
              <a:spcAft>
                <a:spcPct val="0"/>
              </a:spcAft>
            </a:pPr>
            <a:r>
              <a:rPr kumimoji="0" lang="ru-RU" sz="16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Я думаю, что в каждой семье есть те, кто был участником тех кровавых событий, никого война не обошла стороной. Мой</a:t>
            </a:r>
            <a:r>
              <a:rPr kumimoji="0" lang="ru-RU" sz="1600" b="0" i="0" u="none" strike="noStrike" cap="none" normalizeH="0" dirty="0">
                <a:ln>
                  <a:noFill/>
                </a:ln>
                <a:solidFill>
                  <a:schemeClr val="tx1"/>
                </a:solidFill>
                <a:effectLst/>
                <a:latin typeface="Times New Roman" pitchFamily="18" charset="0"/>
                <a:ea typeface="Calibri" pitchFamily="34" charset="0"/>
                <a:cs typeface="Times New Roman" pitchFamily="18" charset="0"/>
              </a:rPr>
              <a:t> прадедушка </a:t>
            </a:r>
            <a:r>
              <a:rPr lang="ru-RU" sz="1600" b="1" dirty="0">
                <a:latin typeface="Times New Roman" pitchFamily="18" charset="0"/>
                <a:cs typeface="Times New Roman" pitchFamily="18" charset="0"/>
              </a:rPr>
              <a:t>Дубов Константин Семенович </a:t>
            </a:r>
            <a:r>
              <a:rPr lang="ru-RU" sz="1600" dirty="0">
                <a:latin typeface="Times New Roman" pitchFamily="18" charset="0"/>
                <a:cs typeface="Times New Roman" pitchFamily="18" charset="0"/>
              </a:rPr>
              <a:t>родился в 1923 году в Ивановской области, где и был призван защищать Родину. С первых же дней боевых действий он проявил храбрость и стойкость русского человека, невзирая на ранения и недостаток оружия. Дедушка Костя отлично разбирался в тактике ведения боя, в частности в командовании артиллерией. Он был назначен командующим взводом катюш и участвовал в освобождении Советской Эстонии: с первых же боев под городом Тарту показал себя смелым и решительным офицером-организатором. На полуострове </a:t>
            </a:r>
            <a:r>
              <a:rPr lang="ru-RU" sz="1600" dirty="0" err="1">
                <a:latin typeface="Times New Roman" pitchFamily="18" charset="0"/>
                <a:cs typeface="Times New Roman" pitchFamily="18" charset="0"/>
              </a:rPr>
              <a:t>Сырвэ</a:t>
            </a:r>
            <a:r>
              <a:rPr lang="ru-RU" sz="1600" dirty="0">
                <a:latin typeface="Times New Roman" pitchFamily="18" charset="0"/>
                <a:cs typeface="Times New Roman" pitchFamily="18" charset="0"/>
              </a:rPr>
              <a:t> дедушка самоотверженно без сна в течение нескольких суток подвозил боеприпасы с Пирса на ОП. За свое мужество в борьбе с немецко-фашистскими захватчиками, прадедушка был удостоен ордена Красной Звезды и других наград.</a:t>
            </a:r>
          </a:p>
          <a:p>
            <a:pPr lvl="0" indent="449263" algn="just" fontAlgn="base">
              <a:spcBef>
                <a:spcPct val="0"/>
              </a:spcBef>
              <a:spcAft>
                <a:spcPct val="0"/>
              </a:spcAft>
            </a:pPr>
            <a:endParaRPr kumimoji="0" lang="ru-RU" sz="1400" b="0" i="0" u="none" strike="noStrike" cap="none" normalizeH="0" baseline="0" dirty="0">
              <a:ln>
                <a:noFill/>
              </a:ln>
              <a:solidFill>
                <a:schemeClr val="tx1"/>
              </a:solidFill>
              <a:effectLst/>
              <a:latin typeface="Arial" pitchFamily="34" charset="0"/>
              <a:cs typeface="Arial" pitchFamily="34" charset="0"/>
            </a:endParaRPr>
          </a:p>
        </p:txBody>
      </p:sp>
      <p:sp>
        <p:nvSpPr>
          <p:cNvPr id="11" name="Прямоугольник 10"/>
          <p:cNvSpPr/>
          <p:nvPr/>
        </p:nvSpPr>
        <p:spPr>
          <a:xfrm>
            <a:off x="1626783" y="911300"/>
            <a:ext cx="3475796" cy="369332"/>
          </a:xfrm>
          <a:prstGeom prst="rect">
            <a:avLst/>
          </a:prstGeom>
        </p:spPr>
        <p:txBody>
          <a:bodyPr wrap="square">
            <a:spAutoFit/>
          </a:bodyPr>
          <a:lstStyle/>
          <a:p>
            <a:r>
              <a:rPr lang="ru-RU" dirty="0"/>
              <a:t>   </a:t>
            </a:r>
            <a:r>
              <a:rPr lang="ru-RU" b="1" dirty="0"/>
              <a:t>Дубов Константин Семенович </a:t>
            </a:r>
          </a:p>
        </p:txBody>
      </p:sp>
    </p:spTree>
    <p:extLst>
      <p:ext uri="{BB962C8B-B14F-4D97-AF65-F5344CB8AC3E}">
        <p14:creationId xmlns:p14="http://schemas.microsoft.com/office/powerpoint/2010/main" val="2216401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740">
        <p15:prstTrans prst="pageCurlDouble"/>
      </p:transition>
    </mc:Choice>
    <mc:Fallback xmlns="">
      <p:transition spd="slow" advTm="1740">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hlinkClick r:id="rId2" action="ppaction://hlinkpres?slideindex=1&amp;slidetit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557760" cy="7435596"/>
          </a:xfrm>
          <a:prstGeom prst="rect">
            <a:avLst/>
          </a:prstGeom>
        </p:spPr>
      </p:pic>
      <p:sp>
        <p:nvSpPr>
          <p:cNvPr id="3" name="Прямоугольник 2"/>
          <p:cNvSpPr/>
          <p:nvPr/>
        </p:nvSpPr>
        <p:spPr>
          <a:xfrm>
            <a:off x="1554480" y="640282"/>
            <a:ext cx="4343400" cy="307777"/>
          </a:xfrm>
          <a:prstGeom prst="rect">
            <a:avLst/>
          </a:prstGeom>
        </p:spPr>
        <p:txBody>
          <a:bodyPr wrap="square">
            <a:spAutoFit/>
          </a:bodyPr>
          <a:lstStyle/>
          <a:p>
            <a:endParaRPr lang="ru-RU" sz="1400" dirty="0"/>
          </a:p>
        </p:txBody>
      </p:sp>
      <p:pic>
        <p:nvPicPr>
          <p:cNvPr id="69636" name="Picture 4" descr="teRl9Keif24"/>
          <p:cNvPicPr>
            <a:picLocks noChangeAspect="1" noChangeArrowheads="1"/>
          </p:cNvPicPr>
          <p:nvPr/>
        </p:nvPicPr>
        <p:blipFill>
          <a:blip r:embed="rId4" cstate="print"/>
          <a:srcRect/>
          <a:stretch>
            <a:fillRect/>
          </a:stretch>
        </p:blipFill>
        <p:spPr bwMode="auto">
          <a:xfrm>
            <a:off x="1963712" y="1658983"/>
            <a:ext cx="3405122" cy="4476003"/>
          </a:xfrm>
          <a:prstGeom prst="rect">
            <a:avLst/>
          </a:prstGeom>
          <a:noFill/>
          <a:ln w="9525">
            <a:noFill/>
            <a:miter lim="800000"/>
            <a:headEnd/>
            <a:tailEnd/>
          </a:ln>
        </p:spPr>
      </p:pic>
      <p:sp>
        <p:nvSpPr>
          <p:cNvPr id="5" name="Прямоугольник 4"/>
          <p:cNvSpPr/>
          <p:nvPr/>
        </p:nvSpPr>
        <p:spPr>
          <a:xfrm>
            <a:off x="1698175" y="754844"/>
            <a:ext cx="2467428" cy="369332"/>
          </a:xfrm>
          <a:prstGeom prst="rect">
            <a:avLst/>
          </a:prstGeom>
        </p:spPr>
        <p:txBody>
          <a:bodyPr wrap="square">
            <a:spAutoFit/>
          </a:bodyPr>
          <a:lstStyle/>
          <a:p>
            <a:r>
              <a:rPr lang="ru-RU" dirty="0">
                <a:solidFill>
                  <a:schemeClr val="bg1"/>
                </a:solidFill>
              </a:rPr>
              <a:t>      Зайцев Игорь. И-9-1</a:t>
            </a:r>
          </a:p>
        </p:txBody>
      </p:sp>
      <p:sp>
        <p:nvSpPr>
          <p:cNvPr id="6" name="Прямоугольник 5"/>
          <p:cNvSpPr/>
          <p:nvPr/>
        </p:nvSpPr>
        <p:spPr>
          <a:xfrm>
            <a:off x="1770791" y="1306286"/>
            <a:ext cx="3614057" cy="369332"/>
          </a:xfrm>
          <a:prstGeom prst="rect">
            <a:avLst/>
          </a:prstGeom>
        </p:spPr>
        <p:txBody>
          <a:bodyPr wrap="square">
            <a:spAutoFit/>
          </a:bodyPr>
          <a:lstStyle/>
          <a:p>
            <a:r>
              <a:rPr lang="ru-RU" dirty="0"/>
              <a:t> </a:t>
            </a:r>
          </a:p>
        </p:txBody>
      </p:sp>
      <p:sp>
        <p:nvSpPr>
          <p:cNvPr id="7" name="Прямоугольник 6"/>
          <p:cNvSpPr/>
          <p:nvPr/>
        </p:nvSpPr>
        <p:spPr>
          <a:xfrm>
            <a:off x="1567545" y="1117701"/>
            <a:ext cx="4093027" cy="369332"/>
          </a:xfrm>
          <a:prstGeom prst="rect">
            <a:avLst/>
          </a:prstGeom>
        </p:spPr>
        <p:txBody>
          <a:bodyPr wrap="square">
            <a:spAutoFit/>
          </a:bodyPr>
          <a:lstStyle/>
          <a:p>
            <a:r>
              <a:rPr lang="ru-RU" b="1" dirty="0" err="1"/>
              <a:t>Шалунский</a:t>
            </a:r>
            <a:r>
              <a:rPr lang="ru-RU" b="1" dirty="0"/>
              <a:t> Александр Сергеевич</a:t>
            </a:r>
            <a:endParaRPr lang="ru-RU" dirty="0"/>
          </a:p>
        </p:txBody>
      </p:sp>
      <p:sp>
        <p:nvSpPr>
          <p:cNvPr id="8" name="Прямоугольник 7"/>
          <p:cNvSpPr/>
          <p:nvPr/>
        </p:nvSpPr>
        <p:spPr>
          <a:xfrm>
            <a:off x="6894285" y="740233"/>
            <a:ext cx="4136571" cy="1477328"/>
          </a:xfrm>
          <a:prstGeom prst="rect">
            <a:avLst/>
          </a:prstGeom>
        </p:spPr>
        <p:txBody>
          <a:bodyPr wrap="square">
            <a:spAutoFit/>
          </a:bodyPr>
          <a:lstStyle/>
          <a:p>
            <a:r>
              <a:rPr lang="ru-RU" dirty="0"/>
              <a:t>Год рождения: 1925.</a:t>
            </a:r>
            <a:br>
              <a:rPr lang="ru-RU" dirty="0"/>
            </a:br>
            <a:r>
              <a:rPr lang="ru-RU" dirty="0"/>
              <a:t>в РККА с 1943 года.</a:t>
            </a:r>
            <a:br>
              <a:rPr lang="ru-RU" dirty="0"/>
            </a:br>
            <a:r>
              <a:rPr lang="ru-RU" dirty="0"/>
              <a:t>Место рождения: Костромская обл., Костромской р-н, д. Молчаново. Звание: </a:t>
            </a:r>
            <a:r>
              <a:rPr lang="ru-RU" dirty="0" err="1"/>
              <a:t>гв</a:t>
            </a:r>
            <a:r>
              <a:rPr lang="ru-RU" dirty="0"/>
              <a:t>. ефрейтор</a:t>
            </a:r>
          </a:p>
        </p:txBody>
      </p:sp>
      <p:pic>
        <p:nvPicPr>
          <p:cNvPr id="4099" name="Рисунок 6" descr="Медаль за отвагу 0"/>
          <p:cNvPicPr>
            <a:picLocks noChangeAspect="1" noChangeArrowheads="1"/>
          </p:cNvPicPr>
          <p:nvPr/>
        </p:nvPicPr>
        <p:blipFill>
          <a:blip r:embed="rId5" cstate="print"/>
          <a:srcRect/>
          <a:stretch>
            <a:fillRect/>
          </a:stretch>
        </p:blipFill>
        <p:spPr bwMode="auto">
          <a:xfrm>
            <a:off x="6952344" y="2278743"/>
            <a:ext cx="4078515" cy="1538514"/>
          </a:xfrm>
          <a:prstGeom prst="rect">
            <a:avLst/>
          </a:prstGeom>
          <a:noFill/>
        </p:spPr>
      </p:pic>
      <p:pic>
        <p:nvPicPr>
          <p:cNvPr id="4097" name="Picture 1" descr="Медаль за отвагу 2"/>
          <p:cNvPicPr>
            <a:picLocks noChangeAspect="1" noChangeArrowheads="1"/>
          </p:cNvPicPr>
          <p:nvPr/>
        </p:nvPicPr>
        <p:blipFill>
          <a:blip r:embed="rId6" cstate="print"/>
          <a:srcRect/>
          <a:stretch>
            <a:fillRect/>
          </a:stretch>
        </p:blipFill>
        <p:spPr bwMode="auto">
          <a:xfrm>
            <a:off x="6966859" y="3890030"/>
            <a:ext cx="4034972" cy="2409371"/>
          </a:xfrm>
          <a:prstGeom prst="rect">
            <a:avLst/>
          </a:prstGeom>
          <a:noFill/>
        </p:spPr>
      </p:pic>
    </p:spTree>
    <p:extLst>
      <p:ext uri="{BB962C8B-B14F-4D97-AF65-F5344CB8AC3E}">
        <p14:creationId xmlns:p14="http://schemas.microsoft.com/office/powerpoint/2010/main" val="31344378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hlinkClick r:id="rId2" action="ppaction://hlinkpres?slideindex=1&amp;slidetit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52222"/>
            <a:ext cx="12557760" cy="7435596"/>
          </a:xfrm>
          <a:prstGeom prst="rect">
            <a:avLst/>
          </a:prstGeom>
        </p:spPr>
      </p:pic>
      <p:pic>
        <p:nvPicPr>
          <p:cNvPr id="3" name="Рисунок 2" descr="C:\Users\Natasha\AppData\Local\Microsoft\Windows\Temporary Internet Files\Content.Word\20200120_212100.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94076" y="1446836"/>
            <a:ext cx="3539225" cy="4608567"/>
          </a:xfrm>
          <a:prstGeom prst="rect">
            <a:avLst/>
          </a:prstGeom>
          <a:noFill/>
          <a:ln>
            <a:noFill/>
          </a:ln>
        </p:spPr>
      </p:pic>
      <p:sp>
        <p:nvSpPr>
          <p:cNvPr id="4" name="Прямоугольник 3"/>
          <p:cNvSpPr/>
          <p:nvPr/>
        </p:nvSpPr>
        <p:spPr>
          <a:xfrm>
            <a:off x="1277272" y="667657"/>
            <a:ext cx="4557487" cy="369332"/>
          </a:xfrm>
          <a:prstGeom prst="rect">
            <a:avLst/>
          </a:prstGeom>
        </p:spPr>
        <p:txBody>
          <a:bodyPr wrap="square">
            <a:spAutoFit/>
          </a:bodyPr>
          <a:lstStyle/>
          <a:p>
            <a:r>
              <a:rPr lang="ru-RU" dirty="0">
                <a:solidFill>
                  <a:schemeClr val="bg1"/>
                </a:solidFill>
              </a:rPr>
              <a:t>           Емельянова Лиза. Ю-9</a:t>
            </a:r>
          </a:p>
        </p:txBody>
      </p:sp>
      <p:sp>
        <p:nvSpPr>
          <p:cNvPr id="5" name="Прямоугольник 4"/>
          <p:cNvSpPr/>
          <p:nvPr/>
        </p:nvSpPr>
        <p:spPr>
          <a:xfrm>
            <a:off x="1407912" y="1132114"/>
            <a:ext cx="4310743" cy="369332"/>
          </a:xfrm>
          <a:prstGeom prst="rect">
            <a:avLst/>
          </a:prstGeom>
        </p:spPr>
        <p:txBody>
          <a:bodyPr wrap="square">
            <a:spAutoFit/>
          </a:bodyPr>
          <a:lstStyle/>
          <a:p>
            <a:endParaRPr lang="ru-RU" dirty="0">
              <a:solidFill>
                <a:schemeClr val="bg1"/>
              </a:solidFill>
            </a:endParaRPr>
          </a:p>
        </p:txBody>
      </p:sp>
      <p:sp>
        <p:nvSpPr>
          <p:cNvPr id="6" name="Прямоугольник 5"/>
          <p:cNvSpPr/>
          <p:nvPr/>
        </p:nvSpPr>
        <p:spPr>
          <a:xfrm>
            <a:off x="1378149" y="1088020"/>
            <a:ext cx="3873817" cy="369332"/>
          </a:xfrm>
          <a:prstGeom prst="rect">
            <a:avLst/>
          </a:prstGeom>
        </p:spPr>
        <p:txBody>
          <a:bodyPr wrap="square">
            <a:spAutoFit/>
          </a:bodyPr>
          <a:lstStyle/>
          <a:p>
            <a:r>
              <a:rPr lang="ru-RU" b="1" dirty="0"/>
              <a:t>        Григорьев Александр Яковлевич</a:t>
            </a:r>
          </a:p>
        </p:txBody>
      </p:sp>
      <p:sp>
        <p:nvSpPr>
          <p:cNvPr id="12" name="Прямоугольник 11"/>
          <p:cNvSpPr/>
          <p:nvPr/>
        </p:nvSpPr>
        <p:spPr>
          <a:xfrm>
            <a:off x="6674069" y="756844"/>
            <a:ext cx="4656083" cy="5355312"/>
          </a:xfrm>
          <a:prstGeom prst="rect">
            <a:avLst/>
          </a:prstGeom>
        </p:spPr>
        <p:txBody>
          <a:bodyPr wrap="square">
            <a:spAutoFit/>
          </a:bodyPr>
          <a:lstStyle/>
          <a:p>
            <a:r>
              <a:rPr lang="ru-RU" dirty="0"/>
              <a:t>Мой двоюродный дедушка, </a:t>
            </a:r>
            <a:r>
              <a:rPr lang="ru-RU" b="1" dirty="0"/>
              <a:t>Григорьев Александр Яковлевич</a:t>
            </a:r>
            <a:r>
              <a:rPr lang="ru-RU" dirty="0"/>
              <a:t>, также, как и все, сражался за мир и покой на земле. Мой двоюродный дедушка родился в 1919 году в деревне Старое </a:t>
            </a:r>
            <a:r>
              <a:rPr lang="ru-RU" dirty="0" err="1"/>
              <a:t>Янашево</a:t>
            </a:r>
            <a:r>
              <a:rPr lang="ru-RU" dirty="0"/>
              <a:t>. Вскоре началась война. Его сразу же зачислили в танковые войска. Он отважно и мужественно воевал за наше мирное небо до 1942 года и вскоре без вести пропал.</a:t>
            </a:r>
          </a:p>
          <a:p>
            <a:r>
              <a:rPr lang="ru-RU" dirty="0"/>
              <a:t>  К сожалению, нам неизвестно о том, где захоронен мой дедушка. Но мы знаем, что трагичные обстоятельства воспитали его еще в раннем детстве стойким, мужественным и ответственным человеком. В моих глазах он настоящий герой, и мне очень жаль, что я владею лишь малой частью информации о его жизни. Но я помню и горжусь тем, что он сделал для нашей страны.</a:t>
            </a:r>
          </a:p>
          <a:p>
            <a:endParaRPr lang="ru-RU" dirty="0"/>
          </a:p>
        </p:txBody>
      </p:sp>
    </p:spTree>
    <p:extLst>
      <p:ext uri="{BB962C8B-B14F-4D97-AF65-F5344CB8AC3E}">
        <p14:creationId xmlns:p14="http://schemas.microsoft.com/office/powerpoint/2010/main" val="31927155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9456" y="-403860"/>
            <a:ext cx="12557760" cy="7435596"/>
          </a:xfrm>
          <a:prstGeom prst="rect">
            <a:avLst/>
          </a:prstGeom>
        </p:spPr>
      </p:pic>
      <p:pic>
        <p:nvPicPr>
          <p:cNvPr id="3" name="Рисунок 2"/>
          <p:cNvPicPr>
            <a:picLocks noChangeAspect="1"/>
          </p:cNvPicPr>
          <p:nvPr/>
        </p:nvPicPr>
        <p:blipFill>
          <a:blip r:embed="rId3" cstate="print"/>
          <a:stretch>
            <a:fillRect/>
          </a:stretch>
        </p:blipFill>
        <p:spPr>
          <a:xfrm>
            <a:off x="6759091" y="653143"/>
            <a:ext cx="4161458" cy="5333606"/>
          </a:xfrm>
          <a:prstGeom prst="rect">
            <a:avLst/>
          </a:prstGeom>
        </p:spPr>
      </p:pic>
      <p:sp>
        <p:nvSpPr>
          <p:cNvPr id="4" name="Прямоугольник 3"/>
          <p:cNvSpPr/>
          <p:nvPr/>
        </p:nvSpPr>
        <p:spPr>
          <a:xfrm>
            <a:off x="1151399" y="638297"/>
            <a:ext cx="2281394" cy="646331"/>
          </a:xfrm>
          <a:prstGeom prst="rect">
            <a:avLst/>
          </a:prstGeom>
        </p:spPr>
        <p:txBody>
          <a:bodyPr wrap="none">
            <a:spAutoFit/>
          </a:bodyPr>
          <a:lstStyle/>
          <a:p>
            <a:r>
              <a:rPr lang="ru-RU" dirty="0">
                <a:solidFill>
                  <a:schemeClr val="bg1"/>
                </a:solidFill>
              </a:rPr>
              <a:t>Алешкина Алена Ю-9</a:t>
            </a:r>
          </a:p>
          <a:p>
            <a:endParaRPr lang="ru-RU" dirty="0"/>
          </a:p>
        </p:txBody>
      </p:sp>
      <p:sp>
        <p:nvSpPr>
          <p:cNvPr id="6" name="Прямоугольник 5"/>
          <p:cNvSpPr/>
          <p:nvPr/>
        </p:nvSpPr>
        <p:spPr>
          <a:xfrm>
            <a:off x="1856617" y="5678614"/>
            <a:ext cx="2989152" cy="369332"/>
          </a:xfrm>
          <a:prstGeom prst="rect">
            <a:avLst/>
          </a:prstGeom>
        </p:spPr>
        <p:txBody>
          <a:bodyPr wrap="none">
            <a:spAutoFit/>
          </a:bodyPr>
          <a:lstStyle/>
          <a:p>
            <a:r>
              <a:rPr lang="ru-RU" b="1" dirty="0"/>
              <a:t>Алёшкин Сергей Иванович</a:t>
            </a:r>
            <a:r>
              <a:rPr lang="ru-RU" dirty="0"/>
              <a:t>. </a:t>
            </a:r>
          </a:p>
        </p:txBody>
      </p:sp>
      <p:pic>
        <p:nvPicPr>
          <p:cNvPr id="2051" name="Picture 3"/>
          <p:cNvPicPr>
            <a:picLocks noChangeAspect="1" noChangeArrowheads="1"/>
          </p:cNvPicPr>
          <p:nvPr/>
        </p:nvPicPr>
        <p:blipFill>
          <a:blip r:embed="rId4" cstate="print"/>
          <a:srcRect/>
          <a:stretch>
            <a:fillRect/>
          </a:stretch>
        </p:blipFill>
        <p:spPr bwMode="auto">
          <a:xfrm>
            <a:off x="1490240" y="1038780"/>
            <a:ext cx="3928535" cy="4617155"/>
          </a:xfrm>
          <a:prstGeom prst="rect">
            <a:avLst/>
          </a:prstGeom>
          <a:noFill/>
          <a:ln w="9525">
            <a:noFill/>
            <a:miter lim="800000"/>
            <a:headEnd/>
            <a:tailEnd/>
          </a:ln>
          <a:effectLst/>
        </p:spPr>
      </p:pic>
    </p:spTree>
    <p:extLst>
      <p:ext uri="{BB962C8B-B14F-4D97-AF65-F5344CB8AC3E}">
        <p14:creationId xmlns:p14="http://schemas.microsoft.com/office/powerpoint/2010/main" val="30488796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4354">
        <p15:prstTrans prst="pageCurlDouble"/>
      </p:transition>
    </mc:Choice>
    <mc:Fallback xmlns="">
      <p:transition spd="slow" advTm="4354">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52222"/>
            <a:ext cx="12557760" cy="7435596"/>
          </a:xfrm>
          <a:prstGeom prst="rect">
            <a:avLst/>
          </a:prstGeom>
        </p:spPr>
      </p:pic>
      <p:pic>
        <p:nvPicPr>
          <p:cNvPr id="3" name="Рисунок 2" descr="IC9pRGVFiRs - копия.jpg"/>
          <p:cNvPicPr/>
          <p:nvPr/>
        </p:nvPicPr>
        <p:blipFill>
          <a:blip r:embed="rId3" cstate="print"/>
          <a:stretch>
            <a:fillRect/>
          </a:stretch>
        </p:blipFill>
        <p:spPr>
          <a:xfrm>
            <a:off x="1964724" y="1828800"/>
            <a:ext cx="3150973" cy="4275639"/>
          </a:xfrm>
          <a:prstGeom prst="rect">
            <a:avLst/>
          </a:prstGeom>
        </p:spPr>
      </p:pic>
      <p:sp>
        <p:nvSpPr>
          <p:cNvPr id="1029" name="Rectangle 5"/>
          <p:cNvSpPr>
            <a:spLocks noChangeArrowheads="1"/>
          </p:cNvSpPr>
          <p:nvPr/>
        </p:nvSpPr>
        <p:spPr bwMode="auto">
          <a:xfrm>
            <a:off x="134" y="43934"/>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030" name="Rectangle 6"/>
          <p:cNvSpPr>
            <a:spLocks noChangeArrowheads="1"/>
          </p:cNvSpPr>
          <p:nvPr/>
        </p:nvSpPr>
        <p:spPr bwMode="auto">
          <a:xfrm>
            <a:off x="1730028" y="830229"/>
            <a:ext cx="3818239"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b="1" strike="noStrike" cap="none" normalizeH="0" baseline="0" dirty="0">
                <a:ln>
                  <a:noFill/>
                </a:ln>
                <a:solidFill>
                  <a:schemeClr val="bg1"/>
                </a:solidFill>
                <a:effectLst/>
                <a:latin typeface="Times New Roman" pitchFamily="18" charset="0"/>
                <a:cs typeface="Times New Roman" pitchFamily="18" charset="0"/>
              </a:rPr>
              <a:t>Семенова Катя. Ю-9</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b="1" strike="noStrike" cap="none" normalizeH="0" baseline="0" dirty="0" err="1">
                <a:ln>
                  <a:noFill/>
                </a:ln>
                <a:solidFill>
                  <a:schemeClr val="tx1"/>
                </a:solidFill>
                <a:effectLst/>
                <a:latin typeface="Times New Roman" pitchFamily="18" charset="0"/>
                <a:cs typeface="Times New Roman" pitchFamily="18" charset="0"/>
              </a:rPr>
              <a:t>Елдырев</a:t>
            </a:r>
            <a:r>
              <a:rPr kumimoji="0" lang="ru-RU" b="1" strike="noStrike" cap="none" normalizeH="0" baseline="0" dirty="0">
                <a:ln>
                  <a:noFill/>
                </a:ln>
                <a:solidFill>
                  <a:schemeClr val="tx1"/>
                </a:solidFill>
                <a:effectLst/>
                <a:latin typeface="Times New Roman" pitchFamily="18" charset="0"/>
                <a:cs typeface="Times New Roman" pitchFamily="18" charset="0"/>
              </a:rPr>
              <a:t> </a:t>
            </a:r>
            <a:endParaRPr kumimoji="0" lang="ru-RU" b="0"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b="1" strike="noStrike" cap="none" normalizeH="0" baseline="0" dirty="0">
                <a:ln>
                  <a:noFill/>
                </a:ln>
                <a:solidFill>
                  <a:schemeClr val="tx1"/>
                </a:solidFill>
                <a:effectLst/>
                <a:latin typeface="Times New Roman" pitchFamily="18" charset="0"/>
                <a:cs typeface="Times New Roman" pitchFamily="18" charset="0"/>
              </a:rPr>
              <a:t>Федор Васильевич</a:t>
            </a:r>
            <a:endParaRPr kumimoji="0" lang="ru-RU" b="0" strike="noStrike" cap="none" normalizeH="0" baseline="0" dirty="0">
              <a:ln>
                <a:noFill/>
              </a:ln>
              <a:solidFill>
                <a:schemeClr val="tx1"/>
              </a:solidFill>
              <a:effectLst/>
              <a:latin typeface="Times New Roman" pitchFamily="18" charset="0"/>
              <a:cs typeface="Times New Roman" pitchFamily="18" charset="0"/>
            </a:endParaRPr>
          </a:p>
        </p:txBody>
      </p:sp>
      <p:sp>
        <p:nvSpPr>
          <p:cNvPr id="1031" name="Rectangle 7"/>
          <p:cNvSpPr>
            <a:spLocks noChangeArrowheads="1"/>
          </p:cNvSpPr>
          <p:nvPr/>
        </p:nvSpPr>
        <p:spPr bwMode="auto">
          <a:xfrm>
            <a:off x="6820929" y="667026"/>
            <a:ext cx="4473147" cy="547842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kumimoji="0" lang="ru-RU" sz="1400" b="0" i="0" u="none" strike="noStrike" cap="none" normalizeH="0" baseline="0" dirty="0">
                <a:ln>
                  <a:noFill/>
                </a:ln>
                <a:solidFill>
                  <a:schemeClr val="tx1"/>
                </a:solidFill>
                <a:effectLst/>
                <a:latin typeface="Times New Roman" pitchFamily="18" charset="0"/>
                <a:cs typeface="Times New Roman" pitchFamily="18" charset="0"/>
              </a:rPr>
              <a:t>Мой прадед </a:t>
            </a:r>
            <a:r>
              <a:rPr kumimoji="0" lang="ru-RU" sz="1400" b="0" i="0" u="none" strike="noStrike" cap="none" normalizeH="0" baseline="0" dirty="0" err="1">
                <a:ln>
                  <a:noFill/>
                </a:ln>
                <a:solidFill>
                  <a:schemeClr val="tx1"/>
                </a:solidFill>
                <a:effectLst/>
                <a:latin typeface="Times New Roman" pitchFamily="18" charset="0"/>
                <a:cs typeface="Times New Roman" pitchFamily="18" charset="0"/>
              </a:rPr>
              <a:t>Елдырев</a:t>
            </a:r>
            <a:r>
              <a:rPr kumimoji="0" lang="ru-RU" sz="1400" b="0" i="0" u="none" strike="noStrike" cap="none" normalizeH="0" baseline="0" dirty="0">
                <a:ln>
                  <a:noFill/>
                </a:ln>
                <a:solidFill>
                  <a:schemeClr val="tx1"/>
                </a:solidFill>
                <a:effectLst/>
                <a:latin typeface="Times New Roman" pitchFamily="18" charset="0"/>
                <a:cs typeface="Times New Roman" pitchFamily="18" charset="0"/>
              </a:rPr>
              <a:t> Федор Васильевич 14.11.1913г.р. проживал в д. Б. </a:t>
            </a:r>
            <a:r>
              <a:rPr kumimoji="0" lang="ru-RU" sz="1400" b="0" i="0" u="none" strike="noStrike" cap="none" normalizeH="0" baseline="0" dirty="0" err="1">
                <a:ln>
                  <a:noFill/>
                </a:ln>
                <a:solidFill>
                  <a:schemeClr val="tx1"/>
                </a:solidFill>
                <a:effectLst/>
                <a:latin typeface="Times New Roman" pitchFamily="18" charset="0"/>
                <a:cs typeface="Times New Roman" pitchFamily="18" charset="0"/>
              </a:rPr>
              <a:t>Абакасы</a:t>
            </a:r>
            <a:r>
              <a:rPr kumimoji="0" lang="ru-RU" sz="14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sz="1400" b="0" i="0" u="none" strike="noStrike" cap="none" normalizeH="0" baseline="0" dirty="0" err="1">
                <a:ln>
                  <a:noFill/>
                </a:ln>
                <a:solidFill>
                  <a:schemeClr val="tx1"/>
                </a:solidFill>
                <a:effectLst/>
                <a:latin typeface="Times New Roman" pitchFamily="18" charset="0"/>
                <a:cs typeface="Times New Roman" pitchFamily="18" charset="0"/>
              </a:rPr>
              <a:t>Ибресинского</a:t>
            </a:r>
            <a:r>
              <a:rPr kumimoji="0" lang="ru-RU" sz="1400" b="0" i="0" u="none" strike="noStrike" cap="none" normalizeH="0" baseline="0" dirty="0">
                <a:ln>
                  <a:noFill/>
                </a:ln>
                <a:solidFill>
                  <a:schemeClr val="tx1"/>
                </a:solidFill>
                <a:effectLst/>
                <a:latin typeface="Times New Roman" pitchFamily="18" charset="0"/>
                <a:cs typeface="Times New Roman" pitchFamily="18" charset="0"/>
              </a:rPr>
              <a:t> района </a:t>
            </a:r>
            <a:r>
              <a:rPr lang="ru-RU" sz="1400" dirty="0">
                <a:latin typeface="Times New Roman" pitchFamily="18" charset="0"/>
                <a:cs typeface="Times New Roman" pitchFamily="18" charset="0"/>
              </a:rPr>
              <a:t>.</a:t>
            </a:r>
            <a:r>
              <a:rPr kumimoji="0" lang="ru-RU" sz="1400" b="0" i="0" u="none" strike="noStrike" cap="none" normalizeH="0" baseline="0" dirty="0">
                <a:ln>
                  <a:noFill/>
                </a:ln>
                <a:solidFill>
                  <a:schemeClr val="tx1"/>
                </a:solidFill>
                <a:effectLst/>
                <a:latin typeface="Times New Roman" pitchFamily="18" charset="0"/>
                <a:cs typeface="Times New Roman" pitchFamily="18" charset="0"/>
              </a:rPr>
              <a:t> К началу войны он был подготовленным артиллеристом, был женат,</a:t>
            </a:r>
            <a:r>
              <a:rPr kumimoji="0" lang="ru-RU" sz="1400" b="0" i="0" u="none" strike="noStrike" cap="none" normalizeH="0" dirty="0">
                <a:ln>
                  <a:noFill/>
                </a:ln>
                <a:solidFill>
                  <a:schemeClr val="tx1"/>
                </a:solidFill>
                <a:effectLst/>
                <a:latin typeface="Times New Roman" pitchFamily="18" charset="0"/>
                <a:cs typeface="Times New Roman" pitchFamily="18" charset="0"/>
              </a:rPr>
              <a:t> </a:t>
            </a:r>
            <a:r>
              <a:rPr kumimoji="0" lang="ru-RU" sz="1400" b="0" i="0" u="none" strike="noStrike" cap="none" normalizeH="0" baseline="0" dirty="0">
                <a:ln>
                  <a:noFill/>
                </a:ln>
                <a:solidFill>
                  <a:schemeClr val="tx1"/>
                </a:solidFill>
                <a:effectLst/>
                <a:latin typeface="Times New Roman" pitchFamily="18" charset="0"/>
                <a:cs typeface="Times New Roman" pitchFamily="18" charset="0"/>
              </a:rPr>
              <a:t>имел двух детей, сына Ивана 9 лет и Клавдия 7 лет. </a:t>
            </a:r>
            <a:r>
              <a:rPr lang="ru-RU" sz="1400" dirty="0"/>
              <a:t>Воевал в составе 323 стрелковой дивизии Западного фронта под командованием  маршала Жукова. После того, как отстоял Москву , прадед участвовал в освобождении городов и сел в Белоруссии, Украины и Восточной Пруссии. Прадед был награжден медалью «За отвагу», « За освобождение Москвы», за боевые действия в Польше награжден орденом Александра Невского, за освобождение городов Восточной Пруссии был награжден орденом Красной Звезды, за умелое руководство и проявленное мужество и отвагу удостоился правительственной награды, ордена Красного Знамени.  Был ранен, после лечения в госпитале  воевал до последних дней войны. В 1943 году от голода умерла жена и  дети остались  одни.</a:t>
            </a:r>
          </a:p>
          <a:p>
            <a:r>
              <a:rPr lang="ru-RU" sz="1400" dirty="0"/>
              <a:t>За боевые заслуги и успехи в военных операциях вышестоящие военные органы хотели направить прадеда для дальнейшей подготовки в военную академию, но он вернулся к детям в 1945году.</a:t>
            </a:r>
          </a:p>
          <a:p>
            <a:pPr indent="450850" algn="just" fontAlgn="base">
              <a:spcBef>
                <a:spcPct val="0"/>
              </a:spcBef>
              <a:spcAft>
                <a:spcPct val="0"/>
              </a:spcAft>
            </a:pPr>
            <a:endParaRPr lang="ru-RU" sz="1400" dirty="0"/>
          </a:p>
          <a:p>
            <a:pPr lvl="0" indent="450850" algn="just" fontAlgn="base">
              <a:spcBef>
                <a:spcPct val="0"/>
              </a:spcBef>
              <a:spcAft>
                <a:spcPct val="0"/>
              </a:spcAft>
            </a:pPr>
            <a:r>
              <a:rPr lang="ru-RU" sz="1400" dirty="0"/>
              <a:t> </a:t>
            </a:r>
            <a:endParaRPr kumimoji="0" lang="ru-RU" sz="14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1180979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557760" cy="7435596"/>
          </a:xfrm>
          <a:prstGeom prst="rect">
            <a:avLst/>
          </a:prstGeom>
        </p:spPr>
      </p:pic>
      <p:sp>
        <p:nvSpPr>
          <p:cNvPr id="1029" name="Rectangle 5"/>
          <p:cNvSpPr>
            <a:spLocks noChangeArrowheads="1"/>
          </p:cNvSpPr>
          <p:nvPr/>
        </p:nvSpPr>
        <p:spPr bwMode="auto">
          <a:xfrm>
            <a:off x="134" y="43934"/>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solidFill>
                <a:prstClr val="black"/>
              </a:solidFill>
            </a:endParaRPr>
          </a:p>
        </p:txBody>
      </p:sp>
      <p:sp>
        <p:nvSpPr>
          <p:cNvPr id="1030" name="Rectangle 6"/>
          <p:cNvSpPr>
            <a:spLocks noChangeArrowheads="1"/>
          </p:cNvSpPr>
          <p:nvPr/>
        </p:nvSpPr>
        <p:spPr bwMode="auto">
          <a:xfrm>
            <a:off x="1692879" y="1097416"/>
            <a:ext cx="3855308"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fontAlgn="base">
              <a:spcBef>
                <a:spcPct val="0"/>
              </a:spcBef>
              <a:spcAft>
                <a:spcPct val="0"/>
              </a:spcAft>
            </a:pPr>
            <a:endParaRPr lang="ru-RU" sz="2000" b="1" dirty="0">
              <a:solidFill>
                <a:prstClr val="white"/>
              </a:solidFill>
              <a:latin typeface="Times New Roman" pitchFamily="18" charset="0"/>
              <a:cs typeface="Times New Roman" pitchFamily="18" charset="0"/>
            </a:endParaRPr>
          </a:p>
        </p:txBody>
      </p:sp>
      <p:sp>
        <p:nvSpPr>
          <p:cNvPr id="1031" name="Rectangle 7"/>
          <p:cNvSpPr>
            <a:spLocks noChangeArrowheads="1"/>
          </p:cNvSpPr>
          <p:nvPr/>
        </p:nvSpPr>
        <p:spPr bwMode="auto">
          <a:xfrm>
            <a:off x="6820929" y="3144526"/>
            <a:ext cx="4473147"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450850" algn="just" fontAlgn="base">
              <a:spcBef>
                <a:spcPct val="0"/>
              </a:spcBef>
              <a:spcAft>
                <a:spcPct val="0"/>
              </a:spcAft>
            </a:pPr>
            <a:endParaRPr lang="ru-RU" sz="1400" dirty="0">
              <a:solidFill>
                <a:prstClr val="black"/>
              </a:solidFill>
            </a:endParaRPr>
          </a:p>
          <a:p>
            <a:pPr indent="450850" algn="just" fontAlgn="base">
              <a:spcBef>
                <a:spcPct val="0"/>
              </a:spcBef>
              <a:spcAft>
                <a:spcPct val="0"/>
              </a:spcAft>
            </a:pPr>
            <a:r>
              <a:rPr lang="ru-RU" sz="1400" dirty="0">
                <a:solidFill>
                  <a:prstClr val="black"/>
                </a:solidFill>
              </a:rPr>
              <a:t> </a:t>
            </a:r>
            <a:endParaRPr lang="ru-RU" sz="1400" dirty="0">
              <a:solidFill>
                <a:prstClr val="black"/>
              </a:solidFill>
              <a:latin typeface="Arial" pitchFamily="34" charset="0"/>
              <a:cs typeface="Arial" pitchFamily="34" charset="0"/>
            </a:endParaRPr>
          </a:p>
        </p:txBody>
      </p:sp>
      <p:sp>
        <p:nvSpPr>
          <p:cNvPr id="133122" name="Rectangle 2"/>
          <p:cNvSpPr>
            <a:spLocks noChangeArrowheads="1"/>
          </p:cNvSpPr>
          <p:nvPr/>
        </p:nvSpPr>
        <p:spPr bwMode="auto">
          <a:xfrm>
            <a:off x="6927928" y="2791937"/>
            <a:ext cx="4216997"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endParaRPr lang="ru-RU" sz="1400" dirty="0">
              <a:solidFill>
                <a:prstClr val="black"/>
              </a:solidFill>
              <a:latin typeface="Times New Roman" pitchFamily="18" charset="0"/>
              <a:ea typeface="Calibri" pitchFamily="34" charset="0"/>
              <a:cs typeface="Times New Roman" pitchFamily="18" charset="0"/>
            </a:endParaRPr>
          </a:p>
          <a:p>
            <a:pPr fontAlgn="base">
              <a:spcBef>
                <a:spcPct val="0"/>
              </a:spcBef>
              <a:spcAft>
                <a:spcPct val="0"/>
              </a:spcAft>
            </a:pPr>
            <a:endParaRPr lang="ru-RU" sz="1400" dirty="0">
              <a:solidFill>
                <a:prstClr val="black"/>
              </a:solidFill>
              <a:latin typeface="Times New Roman" pitchFamily="18" charset="0"/>
              <a:ea typeface="Calibri" pitchFamily="34" charset="0"/>
              <a:cs typeface="Times New Roman" pitchFamily="18" charset="0"/>
            </a:endParaRPr>
          </a:p>
          <a:p>
            <a:pPr fontAlgn="base">
              <a:spcBef>
                <a:spcPct val="0"/>
              </a:spcBef>
              <a:spcAft>
                <a:spcPct val="0"/>
              </a:spcAft>
            </a:pPr>
            <a:endParaRPr lang="ru-RU" sz="1400" dirty="0">
              <a:solidFill>
                <a:prstClr val="black"/>
              </a:solidFill>
              <a:latin typeface="Times New Roman" pitchFamily="18" charset="0"/>
              <a:ea typeface="Calibri" pitchFamily="34" charset="0"/>
              <a:cs typeface="Times New Roman" pitchFamily="18" charset="0"/>
            </a:endParaRPr>
          </a:p>
        </p:txBody>
      </p:sp>
      <p:sp>
        <p:nvSpPr>
          <p:cNvPr id="10" name="Прямоугольник 9"/>
          <p:cNvSpPr/>
          <p:nvPr/>
        </p:nvSpPr>
        <p:spPr>
          <a:xfrm>
            <a:off x="7013987" y="1161827"/>
            <a:ext cx="3894268" cy="369332"/>
          </a:xfrm>
          <a:prstGeom prst="rect">
            <a:avLst/>
          </a:prstGeom>
        </p:spPr>
        <p:txBody>
          <a:bodyPr wrap="square">
            <a:spAutoFit/>
          </a:bodyPr>
          <a:lstStyle/>
          <a:p>
            <a:endParaRPr lang="ru-RU" dirty="0">
              <a:solidFill>
                <a:prstClr val="black"/>
              </a:solidFill>
            </a:endParaRPr>
          </a:p>
        </p:txBody>
      </p:sp>
      <p:sp>
        <p:nvSpPr>
          <p:cNvPr id="12" name="Прямоугольник 11"/>
          <p:cNvSpPr/>
          <p:nvPr/>
        </p:nvSpPr>
        <p:spPr>
          <a:xfrm>
            <a:off x="7153835" y="2216075"/>
            <a:ext cx="3420933" cy="369332"/>
          </a:xfrm>
          <a:prstGeom prst="rect">
            <a:avLst/>
          </a:prstGeom>
        </p:spPr>
        <p:txBody>
          <a:bodyPr wrap="square">
            <a:spAutoFit/>
          </a:bodyPr>
          <a:lstStyle/>
          <a:p>
            <a:endParaRPr lang="ru-RU" dirty="0">
              <a:solidFill>
                <a:prstClr val="black"/>
              </a:solidFill>
            </a:endParaRPr>
          </a:p>
        </p:txBody>
      </p:sp>
      <p:sp>
        <p:nvSpPr>
          <p:cNvPr id="3" name="Прямоугольник 2"/>
          <p:cNvSpPr/>
          <p:nvPr/>
        </p:nvSpPr>
        <p:spPr>
          <a:xfrm>
            <a:off x="7871805" y="2090990"/>
            <a:ext cx="4280091" cy="286232"/>
          </a:xfrm>
          <a:prstGeom prst="rect">
            <a:avLst/>
          </a:prstGeom>
        </p:spPr>
        <p:txBody>
          <a:bodyPr wrap="square">
            <a:spAutoFit/>
          </a:bodyPr>
          <a:lstStyle/>
          <a:p>
            <a:pPr marL="342900" indent="-342900" fontAlgn="base">
              <a:lnSpc>
                <a:spcPct val="90000"/>
              </a:lnSpc>
              <a:spcBef>
                <a:spcPct val="20000"/>
              </a:spcBef>
              <a:spcAft>
                <a:spcPct val="0"/>
              </a:spcAft>
              <a:buFont typeface="Arial" charset="0"/>
              <a:buChar char="•"/>
            </a:pPr>
            <a:r>
              <a:rPr lang="ru-RU" sz="1400" dirty="0">
                <a:solidFill>
                  <a:prstClr val="black"/>
                </a:solidFill>
                <a:latin typeface="Times New Roman" pitchFamily="18" charset="0"/>
              </a:rPr>
              <a:t>     </a:t>
            </a:r>
          </a:p>
        </p:txBody>
      </p:sp>
      <p:sp>
        <p:nvSpPr>
          <p:cNvPr id="5" name="Прямоугольник 4"/>
          <p:cNvSpPr/>
          <p:nvPr/>
        </p:nvSpPr>
        <p:spPr>
          <a:xfrm>
            <a:off x="7162801" y="872852"/>
            <a:ext cx="4261555" cy="313932"/>
          </a:xfrm>
          <a:prstGeom prst="rect">
            <a:avLst/>
          </a:prstGeom>
        </p:spPr>
        <p:txBody>
          <a:bodyPr wrap="square">
            <a:spAutoFit/>
          </a:bodyPr>
          <a:lstStyle/>
          <a:p>
            <a:pPr marL="342900" marR="0" lvl="0" indent="-342900" defTabSz="914400" eaLnBrk="1" fontAlgn="base" latinLnBrk="0" hangingPunct="1">
              <a:lnSpc>
                <a:spcPct val="80000"/>
              </a:lnSpc>
              <a:spcBef>
                <a:spcPct val="20000"/>
              </a:spcBef>
              <a:spcAft>
                <a:spcPct val="0"/>
              </a:spcAft>
              <a:buClrTx/>
              <a:buSzTx/>
              <a:buFont typeface="Arial" charset="0"/>
              <a:buChar char="•"/>
              <a:tabLst/>
              <a:defRPr/>
            </a:pPr>
            <a:endParaRPr kumimoji="0" lang="ru-RU" b="0" i="0" u="none" strike="noStrike" kern="0" cap="none" spc="0" normalizeH="0" baseline="0" noProof="0" dirty="0">
              <a:ln>
                <a:noFill/>
              </a:ln>
              <a:solidFill>
                <a:prstClr val="black"/>
              </a:solidFill>
              <a:effectLst/>
              <a:uLnTx/>
              <a:uFillTx/>
              <a:latin typeface="Times New Roman" pitchFamily="18" charset="0"/>
            </a:endParaRPr>
          </a:p>
        </p:txBody>
      </p:sp>
      <p:sp>
        <p:nvSpPr>
          <p:cNvPr id="6" name="Прямоугольник 5"/>
          <p:cNvSpPr/>
          <p:nvPr/>
        </p:nvSpPr>
        <p:spPr>
          <a:xfrm>
            <a:off x="1572126" y="1580738"/>
            <a:ext cx="4799252" cy="3693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b="0" i="0" u="none" strike="noStrike" kern="0" cap="none" spc="0" normalizeH="0" baseline="0" noProof="0" dirty="0">
              <a:ln>
                <a:noFill/>
              </a:ln>
              <a:solidFill>
                <a:srgbClr val="000000"/>
              </a:solidFill>
              <a:effectLst/>
              <a:uLnTx/>
              <a:uFillTx/>
            </a:endParaRPr>
          </a:p>
        </p:txBody>
      </p:sp>
      <p:sp>
        <p:nvSpPr>
          <p:cNvPr id="7" name="Прямоугольник 6"/>
          <p:cNvSpPr/>
          <p:nvPr/>
        </p:nvSpPr>
        <p:spPr>
          <a:xfrm>
            <a:off x="1692879" y="872852"/>
            <a:ext cx="3725561" cy="707886"/>
          </a:xfrm>
          <a:prstGeom prst="rect">
            <a:avLst/>
          </a:prstGeom>
        </p:spPr>
        <p:txBody>
          <a:bodyPr wrap="square">
            <a:spAutoFit/>
          </a:bodyPr>
          <a:lstStyle/>
          <a:p>
            <a:pPr lvl="0">
              <a:defRPr/>
            </a:pPr>
            <a:r>
              <a:rPr lang="ru-RU" sz="2000" b="1" kern="0" spc="-50" dirty="0">
                <a:solidFill>
                  <a:prstClr val="white"/>
                </a:solidFill>
                <a:latin typeface="Calibri Light"/>
              </a:rPr>
              <a:t>          Петров Дмитрий ( И-9-1)</a:t>
            </a:r>
            <a:endParaRPr lang="ru-RU" sz="2000" b="1" kern="0" dirty="0">
              <a:solidFill>
                <a:prstClr val="white"/>
              </a:solidFill>
            </a:endParaRPr>
          </a:p>
          <a:p>
            <a:pPr lvl="0">
              <a:defRPr/>
            </a:pPr>
            <a:r>
              <a:rPr lang="ru-RU" sz="2000" b="1" kern="0" spc="-50" dirty="0">
                <a:solidFill>
                  <a:prstClr val="black"/>
                </a:solidFill>
                <a:latin typeface="Calibri Light"/>
              </a:rPr>
              <a:t>          Петров Сидор Петрович</a:t>
            </a:r>
            <a:endParaRPr lang="ru-RU" dirty="0"/>
          </a:p>
        </p:txBody>
      </p:sp>
      <p:sp>
        <p:nvSpPr>
          <p:cNvPr id="18" name="Заголовок 1"/>
          <p:cNvSpPr txBox="1">
            <a:spLocks/>
          </p:cNvSpPr>
          <p:nvPr/>
        </p:nvSpPr>
        <p:spPr>
          <a:xfrm>
            <a:off x="7620000" y="872852"/>
            <a:ext cx="3524923" cy="624674"/>
          </a:xfrm>
          <a:prstGeom prst="rect">
            <a:avLst/>
          </a:prstGeom>
        </p:spPr>
        <p:txBody>
          <a:bodyPr vert="horz" lIns="91440" tIns="45720" rIns="91440" bIns="45720" rtlCol="0" anchor="b">
            <a:noAutofit/>
          </a:bodyPr>
          <a:lstStyle>
            <a:lvl1pPr algn="l" defTabSz="914400" rtl="0" eaLnBrk="1" latinLnBrk="0" hangingPunct="1">
              <a:lnSpc>
                <a:spcPct val="85000"/>
              </a:lnSpc>
              <a:spcBef>
                <a:spcPct val="0"/>
              </a:spcBef>
              <a:buNone/>
              <a:defRPr sz="3600" b="0" kern="1200" spc="-50" baseline="0">
                <a:solidFill>
                  <a:srgbClr val="FFFFFF"/>
                </a:solidFill>
                <a:latin typeface="+mj-lt"/>
                <a:ea typeface="+mj-ea"/>
                <a:cs typeface="+mj-cs"/>
              </a:defRPr>
            </a:lvl1pPr>
          </a:lstStyle>
          <a:p>
            <a:pPr lvl="0">
              <a:lnSpc>
                <a:spcPct val="100000"/>
              </a:lnSpc>
              <a:spcBef>
                <a:spcPts val="0"/>
              </a:spcBef>
              <a:defRPr/>
            </a:pPr>
            <a:endParaRPr lang="ru-RU" sz="2000" b="1" kern="0" spc="0" dirty="0">
              <a:solidFill>
                <a:prstClr val="white"/>
              </a:solidFill>
              <a:latin typeface="Calibri"/>
              <a:ea typeface="+mn-ea"/>
              <a:cs typeface="+mn-cs"/>
            </a:endParaRPr>
          </a:p>
        </p:txBody>
      </p:sp>
      <p:pic>
        <p:nvPicPr>
          <p:cNvPr id="21" name="Объект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11189" y="1724298"/>
            <a:ext cx="3180340" cy="4313432"/>
          </a:xfrm>
          <a:prstGeom prst="rect">
            <a:avLst/>
          </a:prstGeom>
        </p:spPr>
      </p:pic>
      <p:sp>
        <p:nvSpPr>
          <p:cNvPr id="4" name="Прямоугольник 3"/>
          <p:cNvSpPr/>
          <p:nvPr/>
        </p:nvSpPr>
        <p:spPr>
          <a:xfrm>
            <a:off x="6927928" y="1029818"/>
            <a:ext cx="4216997" cy="5016758"/>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600" b="0" i="0" u="none" strike="noStrike" kern="0" cap="none" spc="0" normalizeH="0" baseline="0" noProof="0" dirty="0">
                <a:ln>
                  <a:noFill/>
                </a:ln>
                <a:solidFill>
                  <a:srgbClr val="000000"/>
                </a:solidFill>
                <a:effectLst/>
                <a:uLnTx/>
                <a:uFillTx/>
              </a:rPr>
              <a:t>Первые дни Великой Отечественной он встретил уже старшим сержантом 1224 стрелкового полка 368-й стрелковой </a:t>
            </a:r>
            <a:r>
              <a:rPr kumimoji="0" lang="ru-RU" sz="1600" b="0" i="0" u="none" strike="noStrike" kern="0" cap="none" spc="0" normalizeH="0" baseline="0" noProof="0" dirty="0" err="1">
                <a:ln>
                  <a:noFill/>
                </a:ln>
                <a:solidFill>
                  <a:srgbClr val="000000"/>
                </a:solidFill>
                <a:effectLst/>
                <a:uLnTx/>
                <a:uFillTx/>
              </a:rPr>
              <a:t>Краснознаменской</a:t>
            </a:r>
            <a:r>
              <a:rPr kumimoji="0" lang="ru-RU" sz="1600" b="0" i="0" u="none" strike="noStrike" kern="0" cap="none" spc="0" normalizeH="0" baseline="0" noProof="0" dirty="0">
                <a:ln>
                  <a:noFill/>
                </a:ln>
                <a:solidFill>
                  <a:srgbClr val="000000"/>
                </a:solidFill>
                <a:effectLst/>
                <a:uLnTx/>
                <a:uFillTx/>
              </a:rPr>
              <a:t> дивизии Карельского фронта. </a:t>
            </a:r>
          </a:p>
          <a:p>
            <a:pPr marL="0" marR="0" lvl="0" indent="0" defTabSz="914400" eaLnBrk="1" fontAlgn="auto" latinLnBrk="0" hangingPunct="1">
              <a:lnSpc>
                <a:spcPct val="100000"/>
              </a:lnSpc>
              <a:spcBef>
                <a:spcPts val="0"/>
              </a:spcBef>
              <a:spcAft>
                <a:spcPts val="0"/>
              </a:spcAft>
              <a:buClrTx/>
              <a:buSzTx/>
              <a:buFontTx/>
              <a:buNone/>
              <a:tabLst/>
              <a:defRPr/>
            </a:pPr>
            <a:r>
              <a:rPr kumimoji="0" lang="ru-RU" sz="1600" b="0" i="0" u="none" strike="noStrike" kern="0" cap="none" spc="0" normalizeH="0" baseline="0" noProof="0" dirty="0">
                <a:ln>
                  <a:noFill/>
                </a:ln>
                <a:solidFill>
                  <a:srgbClr val="000000"/>
                </a:solidFill>
                <a:effectLst/>
                <a:uLnTx/>
                <a:uFillTx/>
              </a:rPr>
              <a:t>В 1944 году мой прадедушка, командир отделения второй минометной роты, был удостоен медали «За отвагу» за то, что «30 июля 1944 года в бою за опорный пункт противника д. </a:t>
            </a:r>
            <a:r>
              <a:rPr kumimoji="0" lang="ru-RU" sz="1600" b="0" i="0" u="none" strike="noStrike" kern="0" cap="none" spc="0" normalizeH="0" baseline="0" noProof="0" dirty="0" err="1">
                <a:ln>
                  <a:noFill/>
                </a:ln>
                <a:solidFill>
                  <a:srgbClr val="000000"/>
                </a:solidFill>
                <a:effectLst/>
                <a:uLnTx/>
                <a:uFillTx/>
              </a:rPr>
              <a:t>Смейко</a:t>
            </a:r>
            <a:r>
              <a:rPr kumimoji="0" lang="ru-RU" sz="1600" b="0" i="0" u="none" strike="noStrike" kern="0" cap="none" spc="0" normalizeH="0" baseline="0" noProof="0" dirty="0">
                <a:ln>
                  <a:noFill/>
                </a:ln>
                <a:solidFill>
                  <a:srgbClr val="000000"/>
                </a:solidFill>
                <a:effectLst/>
                <a:uLnTx/>
                <a:uFillTx/>
              </a:rPr>
              <a:t> огнем из миномета рассеял группу финских автоматчиков до 20 человек, подавил огонь двух станковых пулеметов. Личным примером отваги и мужества увлекал бойцов на выполнение боевой задачи» . Дошел до Берлина, участвовал во взятии Рейхстага. Победу встретил на фронте.</a:t>
            </a:r>
          </a:p>
          <a:p>
            <a:pPr marL="0" marR="0" lvl="0" indent="0" defTabSz="914400" eaLnBrk="1" fontAlgn="auto" latinLnBrk="0" hangingPunct="1">
              <a:lnSpc>
                <a:spcPct val="100000"/>
              </a:lnSpc>
              <a:spcBef>
                <a:spcPts val="0"/>
              </a:spcBef>
              <a:spcAft>
                <a:spcPts val="0"/>
              </a:spcAft>
              <a:buClrTx/>
              <a:buSzTx/>
              <a:buFontTx/>
              <a:buNone/>
              <a:tabLst/>
              <a:defRPr/>
            </a:pPr>
            <a:r>
              <a:rPr kumimoji="0" lang="ru-RU" sz="1600" b="0" i="0" u="none" strike="noStrike" kern="0" cap="none" spc="0" normalizeH="0" baseline="0" noProof="0" dirty="0">
                <a:ln>
                  <a:noFill/>
                </a:ln>
                <a:solidFill>
                  <a:srgbClr val="000000"/>
                </a:solidFill>
                <a:effectLst/>
                <a:uLnTx/>
                <a:uFillTx/>
              </a:rPr>
              <a:t>Награды:</a:t>
            </a:r>
          </a:p>
          <a:p>
            <a:pPr marL="342900" marR="0" lvl="0" indent="-342900" defTabSz="914400" eaLnBrk="1" fontAlgn="auto" latinLnBrk="0" hangingPunct="1">
              <a:lnSpc>
                <a:spcPct val="100000"/>
              </a:lnSpc>
              <a:spcBef>
                <a:spcPts val="0"/>
              </a:spcBef>
              <a:spcAft>
                <a:spcPts val="0"/>
              </a:spcAft>
              <a:buClrTx/>
              <a:buSzTx/>
              <a:buFontTx/>
              <a:buAutoNum type="arabicPeriod"/>
              <a:tabLst/>
              <a:defRPr/>
            </a:pPr>
            <a:r>
              <a:rPr kumimoji="0" lang="ru-RU" sz="1600" b="0" i="0" u="none" strike="noStrike" kern="0" cap="none" spc="0" normalizeH="0" baseline="0" noProof="0" dirty="0">
                <a:ln>
                  <a:noFill/>
                </a:ln>
                <a:solidFill>
                  <a:srgbClr val="000000"/>
                </a:solidFill>
                <a:effectLst/>
                <a:uLnTx/>
                <a:uFillTx/>
              </a:rPr>
              <a:t>«За отвагу»</a:t>
            </a:r>
          </a:p>
          <a:p>
            <a:pPr marL="342900" marR="0" lvl="0" indent="-342900" defTabSz="914400" eaLnBrk="1" fontAlgn="auto" latinLnBrk="0" hangingPunct="1">
              <a:lnSpc>
                <a:spcPct val="100000"/>
              </a:lnSpc>
              <a:spcBef>
                <a:spcPts val="0"/>
              </a:spcBef>
              <a:spcAft>
                <a:spcPts val="0"/>
              </a:spcAft>
              <a:buClrTx/>
              <a:buSzTx/>
              <a:buFontTx/>
              <a:buAutoNum type="arabicPeriod"/>
              <a:tabLst/>
              <a:defRPr/>
            </a:pPr>
            <a:r>
              <a:rPr kumimoji="0" lang="ru-RU" sz="1600" b="0" i="0" u="none" strike="noStrike" kern="0" cap="none" spc="0" normalizeH="0" baseline="0" noProof="0" dirty="0">
                <a:ln>
                  <a:noFill/>
                </a:ln>
                <a:solidFill>
                  <a:srgbClr val="000000"/>
                </a:solidFill>
                <a:effectLst/>
                <a:uLnTx/>
                <a:uFillTx/>
              </a:rPr>
              <a:t>«За оборону Советского Заполярья»</a:t>
            </a:r>
          </a:p>
        </p:txBody>
      </p:sp>
    </p:spTree>
    <p:extLst>
      <p:ext uri="{BB962C8B-B14F-4D97-AF65-F5344CB8AC3E}">
        <p14:creationId xmlns:p14="http://schemas.microsoft.com/office/powerpoint/2010/main" val="31692579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06186"/>
            <a:ext cx="12557760" cy="7435596"/>
          </a:xfrm>
          <a:prstGeom prst="rect">
            <a:avLst/>
          </a:prstGeom>
        </p:spPr>
      </p:pic>
      <p:sp>
        <p:nvSpPr>
          <p:cNvPr id="1029" name="Rectangle 5"/>
          <p:cNvSpPr>
            <a:spLocks noChangeArrowheads="1"/>
          </p:cNvSpPr>
          <p:nvPr/>
        </p:nvSpPr>
        <p:spPr bwMode="auto">
          <a:xfrm>
            <a:off x="134" y="43934"/>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solidFill>
                <a:prstClr val="black"/>
              </a:solidFill>
            </a:endParaRPr>
          </a:p>
        </p:txBody>
      </p:sp>
      <p:sp>
        <p:nvSpPr>
          <p:cNvPr id="1030" name="Rectangle 6"/>
          <p:cNvSpPr>
            <a:spLocks noChangeArrowheads="1"/>
          </p:cNvSpPr>
          <p:nvPr/>
        </p:nvSpPr>
        <p:spPr bwMode="auto">
          <a:xfrm>
            <a:off x="1692879" y="1097416"/>
            <a:ext cx="3855308"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fontAlgn="base">
              <a:spcBef>
                <a:spcPct val="0"/>
              </a:spcBef>
              <a:spcAft>
                <a:spcPct val="0"/>
              </a:spcAft>
            </a:pPr>
            <a:endParaRPr lang="ru-RU" sz="2000" b="1" dirty="0">
              <a:solidFill>
                <a:prstClr val="white"/>
              </a:solidFill>
              <a:latin typeface="Times New Roman" pitchFamily="18" charset="0"/>
              <a:cs typeface="Times New Roman" pitchFamily="18" charset="0"/>
            </a:endParaRPr>
          </a:p>
        </p:txBody>
      </p:sp>
      <p:sp>
        <p:nvSpPr>
          <p:cNvPr id="1031" name="Rectangle 7"/>
          <p:cNvSpPr>
            <a:spLocks noChangeArrowheads="1"/>
          </p:cNvSpPr>
          <p:nvPr/>
        </p:nvSpPr>
        <p:spPr bwMode="auto">
          <a:xfrm>
            <a:off x="6820929" y="3144526"/>
            <a:ext cx="4473147"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450850" algn="just" fontAlgn="base">
              <a:spcBef>
                <a:spcPct val="0"/>
              </a:spcBef>
              <a:spcAft>
                <a:spcPct val="0"/>
              </a:spcAft>
            </a:pPr>
            <a:endParaRPr lang="ru-RU" sz="1400" dirty="0">
              <a:solidFill>
                <a:prstClr val="black"/>
              </a:solidFill>
            </a:endParaRPr>
          </a:p>
          <a:p>
            <a:pPr indent="450850" algn="just" fontAlgn="base">
              <a:spcBef>
                <a:spcPct val="0"/>
              </a:spcBef>
              <a:spcAft>
                <a:spcPct val="0"/>
              </a:spcAft>
            </a:pPr>
            <a:r>
              <a:rPr lang="ru-RU" sz="1400" dirty="0">
                <a:solidFill>
                  <a:prstClr val="black"/>
                </a:solidFill>
              </a:rPr>
              <a:t> </a:t>
            </a:r>
            <a:endParaRPr lang="ru-RU" sz="1400" dirty="0">
              <a:solidFill>
                <a:prstClr val="black"/>
              </a:solidFill>
              <a:latin typeface="Arial" pitchFamily="34" charset="0"/>
              <a:cs typeface="Arial" pitchFamily="34" charset="0"/>
            </a:endParaRPr>
          </a:p>
        </p:txBody>
      </p:sp>
      <p:sp>
        <p:nvSpPr>
          <p:cNvPr id="133122" name="Rectangle 2"/>
          <p:cNvSpPr>
            <a:spLocks noChangeArrowheads="1"/>
          </p:cNvSpPr>
          <p:nvPr/>
        </p:nvSpPr>
        <p:spPr bwMode="auto">
          <a:xfrm>
            <a:off x="6927928" y="2791937"/>
            <a:ext cx="4216997"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endParaRPr lang="ru-RU" sz="1400" dirty="0">
              <a:solidFill>
                <a:prstClr val="black"/>
              </a:solidFill>
              <a:latin typeface="Times New Roman" pitchFamily="18" charset="0"/>
              <a:ea typeface="Calibri" pitchFamily="34" charset="0"/>
              <a:cs typeface="Times New Roman" pitchFamily="18" charset="0"/>
            </a:endParaRPr>
          </a:p>
          <a:p>
            <a:pPr fontAlgn="base">
              <a:spcBef>
                <a:spcPct val="0"/>
              </a:spcBef>
              <a:spcAft>
                <a:spcPct val="0"/>
              </a:spcAft>
            </a:pPr>
            <a:endParaRPr lang="ru-RU" sz="1400" dirty="0">
              <a:solidFill>
                <a:prstClr val="black"/>
              </a:solidFill>
              <a:latin typeface="Times New Roman" pitchFamily="18" charset="0"/>
              <a:ea typeface="Calibri" pitchFamily="34" charset="0"/>
              <a:cs typeface="Times New Roman" pitchFamily="18" charset="0"/>
            </a:endParaRPr>
          </a:p>
          <a:p>
            <a:pPr fontAlgn="base">
              <a:spcBef>
                <a:spcPct val="0"/>
              </a:spcBef>
              <a:spcAft>
                <a:spcPct val="0"/>
              </a:spcAft>
            </a:pPr>
            <a:endParaRPr lang="ru-RU" sz="1400" dirty="0">
              <a:solidFill>
                <a:prstClr val="black"/>
              </a:solidFill>
              <a:latin typeface="Times New Roman" pitchFamily="18" charset="0"/>
              <a:ea typeface="Calibri" pitchFamily="34" charset="0"/>
              <a:cs typeface="Times New Roman" pitchFamily="18" charset="0"/>
            </a:endParaRPr>
          </a:p>
        </p:txBody>
      </p:sp>
      <p:sp>
        <p:nvSpPr>
          <p:cNvPr id="10" name="Прямоугольник 9"/>
          <p:cNvSpPr/>
          <p:nvPr/>
        </p:nvSpPr>
        <p:spPr>
          <a:xfrm>
            <a:off x="7013987" y="1161827"/>
            <a:ext cx="3894268" cy="369332"/>
          </a:xfrm>
          <a:prstGeom prst="rect">
            <a:avLst/>
          </a:prstGeom>
        </p:spPr>
        <p:txBody>
          <a:bodyPr wrap="square">
            <a:spAutoFit/>
          </a:bodyPr>
          <a:lstStyle/>
          <a:p>
            <a:endParaRPr lang="ru-RU" dirty="0">
              <a:solidFill>
                <a:prstClr val="black"/>
              </a:solidFill>
            </a:endParaRPr>
          </a:p>
        </p:txBody>
      </p:sp>
      <p:sp>
        <p:nvSpPr>
          <p:cNvPr id="11" name="Прямоугольник 10"/>
          <p:cNvSpPr/>
          <p:nvPr/>
        </p:nvSpPr>
        <p:spPr>
          <a:xfrm>
            <a:off x="1602900" y="763809"/>
            <a:ext cx="3946743" cy="369332"/>
          </a:xfrm>
          <a:prstGeom prst="rect">
            <a:avLst/>
          </a:prstGeom>
        </p:spPr>
        <p:txBody>
          <a:bodyPr wrap="square">
            <a:spAutoFit/>
          </a:bodyPr>
          <a:lstStyle/>
          <a:p>
            <a:endParaRPr lang="ru-RU" dirty="0">
              <a:solidFill>
                <a:prstClr val="white"/>
              </a:solidFill>
            </a:endParaRPr>
          </a:p>
        </p:txBody>
      </p:sp>
      <p:sp>
        <p:nvSpPr>
          <p:cNvPr id="12" name="Прямоугольник 11"/>
          <p:cNvSpPr/>
          <p:nvPr/>
        </p:nvSpPr>
        <p:spPr>
          <a:xfrm>
            <a:off x="7153835" y="2216075"/>
            <a:ext cx="3420933" cy="369332"/>
          </a:xfrm>
          <a:prstGeom prst="rect">
            <a:avLst/>
          </a:prstGeom>
        </p:spPr>
        <p:txBody>
          <a:bodyPr wrap="square">
            <a:spAutoFit/>
          </a:bodyPr>
          <a:lstStyle/>
          <a:p>
            <a:endParaRPr lang="ru-RU" dirty="0">
              <a:solidFill>
                <a:prstClr val="black"/>
              </a:solidFill>
            </a:endParaRPr>
          </a:p>
        </p:txBody>
      </p:sp>
      <p:sp>
        <p:nvSpPr>
          <p:cNvPr id="14" name="Прямоугольник 13"/>
          <p:cNvSpPr/>
          <p:nvPr/>
        </p:nvSpPr>
        <p:spPr>
          <a:xfrm>
            <a:off x="6949441" y="753066"/>
            <a:ext cx="4044875" cy="369332"/>
          </a:xfrm>
          <a:prstGeom prst="rect">
            <a:avLst/>
          </a:prstGeom>
        </p:spPr>
        <p:txBody>
          <a:bodyPr wrap="square">
            <a:spAutoFit/>
          </a:bodyPr>
          <a:lstStyle/>
          <a:p>
            <a:pPr marL="365760" lvl="0" indent="-365760" algn="just">
              <a:spcBef>
                <a:spcPct val="20000"/>
              </a:spcBef>
              <a:buClr>
                <a:srgbClr val="873624"/>
              </a:buClr>
              <a:buFont typeface="Wingdings" pitchFamily="2" charset="2"/>
              <a:buChar char=""/>
            </a:pPr>
            <a:endParaRPr lang="ru-RU" dirty="0">
              <a:solidFill>
                <a:prstClr val="black">
                  <a:lumMod val="85000"/>
                  <a:lumOff val="15000"/>
                </a:prstClr>
              </a:solidFill>
              <a:latin typeface="Times New Roman"/>
            </a:endParaRPr>
          </a:p>
        </p:txBody>
      </p:sp>
      <p:sp>
        <p:nvSpPr>
          <p:cNvPr id="3" name="Прямоугольник 2"/>
          <p:cNvSpPr/>
          <p:nvPr/>
        </p:nvSpPr>
        <p:spPr>
          <a:xfrm>
            <a:off x="7013989" y="906923"/>
            <a:ext cx="4280091" cy="286232"/>
          </a:xfrm>
          <a:prstGeom prst="rect">
            <a:avLst/>
          </a:prstGeom>
        </p:spPr>
        <p:txBody>
          <a:bodyPr wrap="square">
            <a:spAutoFit/>
          </a:bodyPr>
          <a:lstStyle/>
          <a:p>
            <a:pPr marL="342900" indent="-342900" fontAlgn="base">
              <a:lnSpc>
                <a:spcPct val="90000"/>
              </a:lnSpc>
              <a:spcBef>
                <a:spcPct val="20000"/>
              </a:spcBef>
              <a:spcAft>
                <a:spcPct val="0"/>
              </a:spcAft>
              <a:buFont typeface="Arial" charset="0"/>
              <a:buChar char="•"/>
            </a:pPr>
            <a:r>
              <a:rPr lang="ru-RU" sz="1400" dirty="0">
                <a:solidFill>
                  <a:prstClr val="black"/>
                </a:solidFill>
                <a:latin typeface="Times New Roman" pitchFamily="18" charset="0"/>
              </a:rPr>
              <a:t>     </a:t>
            </a:r>
          </a:p>
        </p:txBody>
      </p:sp>
      <p:sp>
        <p:nvSpPr>
          <p:cNvPr id="4" name="Прямоугольник 3"/>
          <p:cNvSpPr/>
          <p:nvPr/>
        </p:nvSpPr>
        <p:spPr>
          <a:xfrm>
            <a:off x="1692904" y="1161857"/>
            <a:ext cx="3714503" cy="400110"/>
          </a:xfrm>
          <a:prstGeom prst="rect">
            <a:avLst/>
          </a:prstGeom>
        </p:spPr>
        <p:txBody>
          <a:bodyPr wrap="square">
            <a:spAutoFit/>
          </a:bodyPr>
          <a:lstStyle/>
          <a:p>
            <a:pPr lvl="0">
              <a:defRPr/>
            </a:pPr>
            <a:endParaRPr kumimoji="0" lang="ru-RU" sz="2000" b="1" i="0" u="none" strike="noStrike" kern="0" cap="none" spc="0" normalizeH="0" baseline="0" noProof="0" dirty="0">
              <a:ln>
                <a:noFill/>
              </a:ln>
              <a:solidFill>
                <a:schemeClr val="bg1"/>
              </a:solidFill>
              <a:effectLst/>
              <a:uLnTx/>
              <a:uFillTx/>
            </a:endParaRPr>
          </a:p>
        </p:txBody>
      </p:sp>
      <p:sp>
        <p:nvSpPr>
          <p:cNvPr id="5" name="Прямоугольник 4"/>
          <p:cNvSpPr/>
          <p:nvPr/>
        </p:nvSpPr>
        <p:spPr>
          <a:xfrm>
            <a:off x="7162801" y="872852"/>
            <a:ext cx="4261555" cy="313932"/>
          </a:xfrm>
          <a:prstGeom prst="rect">
            <a:avLst/>
          </a:prstGeom>
        </p:spPr>
        <p:txBody>
          <a:bodyPr wrap="square">
            <a:spAutoFit/>
          </a:bodyPr>
          <a:lstStyle/>
          <a:p>
            <a:pPr marL="342900" marR="0" lvl="0" indent="-342900" defTabSz="914400" eaLnBrk="1" fontAlgn="base" latinLnBrk="0" hangingPunct="1">
              <a:lnSpc>
                <a:spcPct val="80000"/>
              </a:lnSpc>
              <a:spcBef>
                <a:spcPct val="20000"/>
              </a:spcBef>
              <a:spcAft>
                <a:spcPct val="0"/>
              </a:spcAft>
              <a:buClrTx/>
              <a:buSzTx/>
              <a:buFont typeface="Arial" charset="0"/>
              <a:buChar char="•"/>
              <a:tabLst/>
              <a:defRPr/>
            </a:pPr>
            <a:endParaRPr kumimoji="0" lang="ru-RU" b="0" i="0" u="none" strike="noStrike" kern="0" cap="none" spc="0" normalizeH="0" baseline="0" noProof="0" dirty="0">
              <a:ln>
                <a:noFill/>
              </a:ln>
              <a:solidFill>
                <a:prstClr val="black"/>
              </a:solidFill>
              <a:effectLst/>
              <a:uLnTx/>
              <a:uFillTx/>
              <a:latin typeface="Times New Roman" pitchFamily="18" charset="0"/>
            </a:endParaRPr>
          </a:p>
        </p:txBody>
      </p:sp>
      <p:pic>
        <p:nvPicPr>
          <p:cNvPr id="16" name="Рисунок 15" descr="13325137.png"/>
          <p:cNvPicPr>
            <a:picLocks noChangeAspect="1"/>
          </p:cNvPicPr>
          <p:nvPr/>
        </p:nvPicPr>
        <p:blipFill>
          <a:blip r:embed="rId4" cstate="print"/>
          <a:stretch>
            <a:fillRect/>
          </a:stretch>
        </p:blipFill>
        <p:spPr>
          <a:xfrm flipV="1">
            <a:off x="7013988" y="908720"/>
            <a:ext cx="4648621" cy="863394"/>
          </a:xfrm>
          <a:prstGeom prst="rect">
            <a:avLst/>
          </a:prstGeom>
        </p:spPr>
      </p:pic>
      <p:pic>
        <p:nvPicPr>
          <p:cNvPr id="17" name="Рисунок 16" descr="13325137.png"/>
          <p:cNvPicPr>
            <a:picLocks noChangeAspect="1"/>
          </p:cNvPicPr>
          <p:nvPr/>
        </p:nvPicPr>
        <p:blipFill>
          <a:blip r:embed="rId5" cstate="print"/>
          <a:stretch>
            <a:fillRect/>
          </a:stretch>
        </p:blipFill>
        <p:spPr>
          <a:xfrm>
            <a:off x="1371600" y="228600"/>
            <a:ext cx="4775200" cy="6299200"/>
          </a:xfrm>
          <a:prstGeom prst="rect">
            <a:avLst/>
          </a:prstGeom>
        </p:spPr>
      </p:pic>
      <p:pic>
        <p:nvPicPr>
          <p:cNvPr id="18" name="Содержимое 15" descr="Новый рисунок (8).png"/>
          <p:cNvPicPr>
            <a:picLocks noChangeAspect="1"/>
          </p:cNvPicPr>
          <p:nvPr/>
        </p:nvPicPr>
        <p:blipFill>
          <a:blip r:embed="rId6" cstate="print"/>
          <a:stretch>
            <a:fillRect/>
          </a:stretch>
        </p:blipFill>
        <p:spPr>
          <a:xfrm>
            <a:off x="2578309" y="1855929"/>
            <a:ext cx="2203554" cy="3085153"/>
          </a:xfrm>
          <a:prstGeom prst="rect">
            <a:avLst/>
          </a:prstGeom>
        </p:spPr>
      </p:pic>
      <p:sp>
        <p:nvSpPr>
          <p:cNvPr id="6" name="Прямоугольник 5"/>
          <p:cNvSpPr/>
          <p:nvPr/>
        </p:nvSpPr>
        <p:spPr>
          <a:xfrm>
            <a:off x="7145383" y="1772118"/>
            <a:ext cx="3762103" cy="4524315"/>
          </a:xfrm>
          <a:prstGeom prst="rect">
            <a:avLst/>
          </a:prstGeom>
        </p:spPr>
        <p:txBody>
          <a:bodyPr wrap="square">
            <a:spAutoFit/>
          </a:bodyPr>
          <a:lstStyle/>
          <a:p>
            <a:pPr marL="0" marR="0" lvl="0" indent="0" algn="ctr" defTabSz="914400" eaLnBrk="1" fontAlgn="auto" latinLnBrk="0" hangingPunct="1">
              <a:lnSpc>
                <a:spcPct val="100000"/>
              </a:lnSpc>
              <a:spcBef>
                <a:spcPct val="20000"/>
              </a:spcBef>
              <a:spcAft>
                <a:spcPts val="0"/>
              </a:spcAft>
              <a:buClrTx/>
              <a:buSzTx/>
              <a:buFontTx/>
              <a:buNone/>
              <a:tabLst/>
              <a:defRPr/>
            </a:pPr>
            <a:r>
              <a:rPr kumimoji="0" lang="ru-RU" sz="2400" b="1" i="1" u="none" strike="noStrike" kern="0" cap="none" spc="0" normalizeH="0" baseline="0" noProof="0" dirty="0">
                <a:ln>
                  <a:noFill/>
                </a:ln>
                <a:solidFill>
                  <a:prstClr val="black"/>
                </a:solidFill>
                <a:effectLst/>
                <a:uLnTx/>
                <a:uFillTx/>
              </a:rPr>
              <a:t>Макаров Иван Иванович</a:t>
            </a:r>
          </a:p>
          <a:p>
            <a:pPr marL="0" marR="0" lvl="0" indent="0" algn="ctr" defTabSz="914400" eaLnBrk="1" fontAlgn="auto" latinLnBrk="0" hangingPunct="1">
              <a:lnSpc>
                <a:spcPct val="100000"/>
              </a:lnSpc>
              <a:spcBef>
                <a:spcPct val="20000"/>
              </a:spcBef>
              <a:spcAft>
                <a:spcPts val="0"/>
              </a:spcAft>
              <a:buClrTx/>
              <a:buSzTx/>
              <a:buFontTx/>
              <a:buNone/>
              <a:tabLst/>
              <a:defRPr/>
            </a:pPr>
            <a:r>
              <a:rPr kumimoji="0" lang="ru-RU" sz="2000" b="1" i="1" u="none" strike="noStrike" kern="0" cap="none" spc="0" normalizeH="0" baseline="0" noProof="0" dirty="0">
                <a:ln>
                  <a:noFill/>
                </a:ln>
                <a:solidFill>
                  <a:prstClr val="black"/>
                </a:solidFill>
                <a:effectLst/>
                <a:uLnTx/>
                <a:uFillTx/>
              </a:rPr>
              <a:t> </a:t>
            </a:r>
            <a:r>
              <a:rPr kumimoji="0" lang="ru-RU" sz="2000" b="0" i="1" u="none" strike="noStrike" kern="0" cap="none" spc="0" normalizeH="0" baseline="0" noProof="0" dirty="0">
                <a:ln>
                  <a:noFill/>
                </a:ln>
                <a:solidFill>
                  <a:prstClr val="black"/>
                </a:solidFill>
                <a:effectLst/>
                <a:uLnTx/>
                <a:uFillTx/>
              </a:rPr>
              <a:t>1918 г.р., уроженец с. </a:t>
            </a:r>
            <a:r>
              <a:rPr kumimoji="0" lang="ru-RU" sz="2000" b="0" i="1" u="none" strike="noStrike" kern="0" cap="none" spc="0" normalizeH="0" baseline="0" noProof="0" dirty="0" err="1">
                <a:ln>
                  <a:noFill/>
                </a:ln>
                <a:solidFill>
                  <a:prstClr val="black"/>
                </a:solidFill>
                <a:effectLst/>
                <a:uLnTx/>
                <a:uFillTx/>
              </a:rPr>
              <a:t>Кошкаровкский</a:t>
            </a:r>
            <a:r>
              <a:rPr kumimoji="0" lang="ru-RU" sz="2000" b="0" i="1" u="none" strike="noStrike" kern="0" cap="none" spc="0" normalizeH="0" baseline="0" noProof="0" dirty="0">
                <a:ln>
                  <a:noFill/>
                </a:ln>
                <a:solidFill>
                  <a:prstClr val="black"/>
                </a:solidFill>
                <a:effectLst/>
                <a:uLnTx/>
                <a:uFillTx/>
              </a:rPr>
              <a:t>  Мордовской АССР  в ряды Красной Армии на срочную службу был призван осенью 1939 г. Службу проходил на Украине. В действующей армии воевал с 22 июня 1941г на границе с Молдавией в составе25-й Чапаевской дивизии.  На его долю выпало познать  все ужасы, неразберихи и паники  первых дней войны.</a:t>
            </a:r>
          </a:p>
        </p:txBody>
      </p:sp>
      <p:sp>
        <p:nvSpPr>
          <p:cNvPr id="7" name="Прямоугольник 6"/>
          <p:cNvSpPr/>
          <p:nvPr/>
        </p:nvSpPr>
        <p:spPr>
          <a:xfrm>
            <a:off x="2358240" y="1297586"/>
            <a:ext cx="3189999" cy="46166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2400" b="1" i="1" u="sng" strike="noStrike" kern="0" cap="none" spc="0" normalizeH="0" baseline="0" noProof="0" dirty="0">
                <a:ln>
                  <a:noFill/>
                </a:ln>
                <a:solidFill>
                  <a:schemeClr val="bg1"/>
                </a:solidFill>
                <a:effectLst/>
                <a:uLnTx/>
                <a:uFillTx/>
                <a:ea typeface="+mj-ea"/>
                <a:cs typeface="+mj-cs"/>
              </a:rPr>
              <a:t>Макарова Яна ЭК-11</a:t>
            </a:r>
            <a:endParaRPr kumimoji="0" lang="ru-RU" sz="1800" b="0" i="0" u="none" strike="noStrike" kern="0" cap="none" spc="0" normalizeH="0" baseline="0" noProof="0" dirty="0">
              <a:ln>
                <a:noFill/>
              </a:ln>
              <a:solidFill>
                <a:schemeClr val="bg1"/>
              </a:solidFill>
              <a:effectLst/>
              <a:uLnTx/>
              <a:uFillTx/>
            </a:endParaRPr>
          </a:p>
        </p:txBody>
      </p:sp>
    </p:spTree>
    <p:extLst>
      <p:ext uri="{BB962C8B-B14F-4D97-AF65-F5344CB8AC3E}">
        <p14:creationId xmlns:p14="http://schemas.microsoft.com/office/powerpoint/2010/main" val="34429841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557760" cy="7435596"/>
          </a:xfrm>
          <a:prstGeom prst="rect">
            <a:avLst/>
          </a:prstGeom>
        </p:spPr>
      </p:pic>
      <p:sp>
        <p:nvSpPr>
          <p:cNvPr id="1029" name="Rectangle 5"/>
          <p:cNvSpPr>
            <a:spLocks noChangeArrowheads="1"/>
          </p:cNvSpPr>
          <p:nvPr/>
        </p:nvSpPr>
        <p:spPr bwMode="auto">
          <a:xfrm>
            <a:off x="134" y="43934"/>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solidFill>
                <a:prstClr val="black"/>
              </a:solidFill>
            </a:endParaRPr>
          </a:p>
        </p:txBody>
      </p:sp>
      <p:sp>
        <p:nvSpPr>
          <p:cNvPr id="1030" name="Rectangle 6"/>
          <p:cNvSpPr>
            <a:spLocks noChangeArrowheads="1"/>
          </p:cNvSpPr>
          <p:nvPr/>
        </p:nvSpPr>
        <p:spPr bwMode="auto">
          <a:xfrm>
            <a:off x="1692879" y="1097416"/>
            <a:ext cx="3855308"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fontAlgn="base">
              <a:spcBef>
                <a:spcPct val="0"/>
              </a:spcBef>
              <a:spcAft>
                <a:spcPct val="0"/>
              </a:spcAft>
            </a:pPr>
            <a:endParaRPr lang="ru-RU" sz="2000" b="1" dirty="0">
              <a:solidFill>
                <a:prstClr val="white"/>
              </a:solidFill>
              <a:latin typeface="Times New Roman" pitchFamily="18" charset="0"/>
              <a:cs typeface="Times New Roman" pitchFamily="18" charset="0"/>
            </a:endParaRPr>
          </a:p>
        </p:txBody>
      </p:sp>
      <p:sp>
        <p:nvSpPr>
          <p:cNvPr id="1031" name="Rectangle 7"/>
          <p:cNvSpPr>
            <a:spLocks noChangeArrowheads="1"/>
          </p:cNvSpPr>
          <p:nvPr/>
        </p:nvSpPr>
        <p:spPr bwMode="auto">
          <a:xfrm>
            <a:off x="6820929" y="3144526"/>
            <a:ext cx="4473147"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450850" algn="just" fontAlgn="base">
              <a:spcBef>
                <a:spcPct val="0"/>
              </a:spcBef>
              <a:spcAft>
                <a:spcPct val="0"/>
              </a:spcAft>
            </a:pPr>
            <a:endParaRPr lang="ru-RU" sz="1400" dirty="0">
              <a:solidFill>
                <a:prstClr val="black"/>
              </a:solidFill>
            </a:endParaRPr>
          </a:p>
          <a:p>
            <a:pPr indent="450850" algn="just" fontAlgn="base">
              <a:spcBef>
                <a:spcPct val="0"/>
              </a:spcBef>
              <a:spcAft>
                <a:spcPct val="0"/>
              </a:spcAft>
            </a:pPr>
            <a:r>
              <a:rPr lang="ru-RU" sz="1400" dirty="0">
                <a:solidFill>
                  <a:prstClr val="black"/>
                </a:solidFill>
              </a:rPr>
              <a:t> </a:t>
            </a:r>
            <a:endParaRPr lang="ru-RU" sz="1400" dirty="0">
              <a:solidFill>
                <a:prstClr val="black"/>
              </a:solidFill>
              <a:latin typeface="Arial" pitchFamily="34" charset="0"/>
              <a:cs typeface="Arial" pitchFamily="34" charset="0"/>
            </a:endParaRPr>
          </a:p>
        </p:txBody>
      </p:sp>
      <p:sp>
        <p:nvSpPr>
          <p:cNvPr id="133122" name="Rectangle 2"/>
          <p:cNvSpPr>
            <a:spLocks noChangeArrowheads="1"/>
          </p:cNvSpPr>
          <p:nvPr/>
        </p:nvSpPr>
        <p:spPr bwMode="auto">
          <a:xfrm>
            <a:off x="6927928" y="2791937"/>
            <a:ext cx="4216997"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endParaRPr lang="ru-RU" sz="1400" dirty="0">
              <a:solidFill>
                <a:prstClr val="black"/>
              </a:solidFill>
              <a:latin typeface="Times New Roman" pitchFamily="18" charset="0"/>
              <a:ea typeface="Calibri" pitchFamily="34" charset="0"/>
              <a:cs typeface="Times New Roman" pitchFamily="18" charset="0"/>
            </a:endParaRPr>
          </a:p>
          <a:p>
            <a:pPr fontAlgn="base">
              <a:spcBef>
                <a:spcPct val="0"/>
              </a:spcBef>
              <a:spcAft>
                <a:spcPct val="0"/>
              </a:spcAft>
            </a:pPr>
            <a:endParaRPr lang="ru-RU" sz="1400" dirty="0">
              <a:solidFill>
                <a:prstClr val="black"/>
              </a:solidFill>
              <a:latin typeface="Times New Roman" pitchFamily="18" charset="0"/>
              <a:ea typeface="Calibri" pitchFamily="34" charset="0"/>
              <a:cs typeface="Times New Roman" pitchFamily="18" charset="0"/>
            </a:endParaRPr>
          </a:p>
          <a:p>
            <a:pPr fontAlgn="base">
              <a:spcBef>
                <a:spcPct val="0"/>
              </a:spcBef>
              <a:spcAft>
                <a:spcPct val="0"/>
              </a:spcAft>
            </a:pPr>
            <a:endParaRPr lang="ru-RU" sz="1400" dirty="0">
              <a:solidFill>
                <a:prstClr val="black"/>
              </a:solidFill>
              <a:latin typeface="Times New Roman" pitchFamily="18" charset="0"/>
              <a:ea typeface="Calibri" pitchFamily="34" charset="0"/>
              <a:cs typeface="Times New Roman" pitchFamily="18" charset="0"/>
            </a:endParaRPr>
          </a:p>
        </p:txBody>
      </p:sp>
      <p:sp>
        <p:nvSpPr>
          <p:cNvPr id="10" name="Прямоугольник 9"/>
          <p:cNvSpPr/>
          <p:nvPr/>
        </p:nvSpPr>
        <p:spPr>
          <a:xfrm>
            <a:off x="7013987" y="1161827"/>
            <a:ext cx="3894268" cy="369332"/>
          </a:xfrm>
          <a:prstGeom prst="rect">
            <a:avLst/>
          </a:prstGeom>
        </p:spPr>
        <p:txBody>
          <a:bodyPr wrap="square">
            <a:spAutoFit/>
          </a:bodyPr>
          <a:lstStyle/>
          <a:p>
            <a:endParaRPr lang="ru-RU" dirty="0">
              <a:solidFill>
                <a:prstClr val="black"/>
              </a:solidFill>
            </a:endParaRPr>
          </a:p>
        </p:txBody>
      </p:sp>
      <p:sp>
        <p:nvSpPr>
          <p:cNvPr id="11" name="Прямоугольник 10"/>
          <p:cNvSpPr/>
          <p:nvPr/>
        </p:nvSpPr>
        <p:spPr>
          <a:xfrm>
            <a:off x="1602900" y="763809"/>
            <a:ext cx="3946743" cy="369332"/>
          </a:xfrm>
          <a:prstGeom prst="rect">
            <a:avLst/>
          </a:prstGeom>
        </p:spPr>
        <p:txBody>
          <a:bodyPr wrap="square">
            <a:spAutoFit/>
          </a:bodyPr>
          <a:lstStyle/>
          <a:p>
            <a:endParaRPr lang="ru-RU" dirty="0">
              <a:solidFill>
                <a:prstClr val="white"/>
              </a:solidFill>
            </a:endParaRPr>
          </a:p>
        </p:txBody>
      </p:sp>
      <p:sp>
        <p:nvSpPr>
          <p:cNvPr id="12" name="Прямоугольник 11"/>
          <p:cNvSpPr/>
          <p:nvPr/>
        </p:nvSpPr>
        <p:spPr>
          <a:xfrm>
            <a:off x="7153835" y="2216075"/>
            <a:ext cx="3420933" cy="369332"/>
          </a:xfrm>
          <a:prstGeom prst="rect">
            <a:avLst/>
          </a:prstGeom>
        </p:spPr>
        <p:txBody>
          <a:bodyPr wrap="square">
            <a:spAutoFit/>
          </a:bodyPr>
          <a:lstStyle/>
          <a:p>
            <a:endParaRPr lang="ru-RU" dirty="0">
              <a:solidFill>
                <a:prstClr val="black"/>
              </a:solidFill>
            </a:endParaRPr>
          </a:p>
        </p:txBody>
      </p:sp>
      <p:sp>
        <p:nvSpPr>
          <p:cNvPr id="14" name="Прямоугольник 13"/>
          <p:cNvSpPr/>
          <p:nvPr/>
        </p:nvSpPr>
        <p:spPr>
          <a:xfrm>
            <a:off x="6949441" y="753066"/>
            <a:ext cx="4044875" cy="369332"/>
          </a:xfrm>
          <a:prstGeom prst="rect">
            <a:avLst/>
          </a:prstGeom>
        </p:spPr>
        <p:txBody>
          <a:bodyPr wrap="square">
            <a:spAutoFit/>
          </a:bodyPr>
          <a:lstStyle/>
          <a:p>
            <a:pPr marL="365760" lvl="0" indent="-365760" algn="just">
              <a:spcBef>
                <a:spcPct val="20000"/>
              </a:spcBef>
              <a:buClr>
                <a:srgbClr val="873624"/>
              </a:buClr>
              <a:buFont typeface="Wingdings" pitchFamily="2" charset="2"/>
              <a:buChar char=""/>
            </a:pPr>
            <a:endParaRPr lang="ru-RU" dirty="0">
              <a:solidFill>
                <a:prstClr val="black">
                  <a:lumMod val="85000"/>
                  <a:lumOff val="15000"/>
                </a:prstClr>
              </a:solidFill>
              <a:latin typeface="Times New Roman"/>
            </a:endParaRPr>
          </a:p>
        </p:txBody>
      </p:sp>
      <p:sp>
        <p:nvSpPr>
          <p:cNvPr id="3" name="Прямоугольник 2"/>
          <p:cNvSpPr/>
          <p:nvPr/>
        </p:nvSpPr>
        <p:spPr>
          <a:xfrm>
            <a:off x="7013989" y="906923"/>
            <a:ext cx="4280091" cy="286232"/>
          </a:xfrm>
          <a:prstGeom prst="rect">
            <a:avLst/>
          </a:prstGeom>
        </p:spPr>
        <p:txBody>
          <a:bodyPr wrap="square">
            <a:spAutoFit/>
          </a:bodyPr>
          <a:lstStyle/>
          <a:p>
            <a:pPr marL="342900" indent="-342900" fontAlgn="base">
              <a:lnSpc>
                <a:spcPct val="90000"/>
              </a:lnSpc>
              <a:spcBef>
                <a:spcPct val="20000"/>
              </a:spcBef>
              <a:spcAft>
                <a:spcPct val="0"/>
              </a:spcAft>
              <a:buFont typeface="Arial" charset="0"/>
              <a:buChar char="•"/>
            </a:pPr>
            <a:r>
              <a:rPr lang="ru-RU" sz="1400" dirty="0">
                <a:solidFill>
                  <a:prstClr val="black"/>
                </a:solidFill>
                <a:latin typeface="Times New Roman" pitchFamily="18" charset="0"/>
              </a:rPr>
              <a:t>     </a:t>
            </a:r>
          </a:p>
        </p:txBody>
      </p:sp>
      <p:sp>
        <p:nvSpPr>
          <p:cNvPr id="4" name="Прямоугольник 3"/>
          <p:cNvSpPr/>
          <p:nvPr/>
        </p:nvSpPr>
        <p:spPr>
          <a:xfrm>
            <a:off x="1692904" y="1161857"/>
            <a:ext cx="3714503" cy="400110"/>
          </a:xfrm>
          <a:prstGeom prst="rect">
            <a:avLst/>
          </a:prstGeom>
        </p:spPr>
        <p:txBody>
          <a:bodyPr wrap="square">
            <a:spAutoFit/>
          </a:bodyPr>
          <a:lstStyle/>
          <a:p>
            <a:pPr lvl="0">
              <a:defRPr/>
            </a:pPr>
            <a:endParaRPr kumimoji="0" lang="ru-RU" sz="2000" b="1" i="0" u="none" strike="noStrike" kern="0" cap="none" spc="0" normalizeH="0" baseline="0" noProof="0" dirty="0">
              <a:ln>
                <a:noFill/>
              </a:ln>
              <a:solidFill>
                <a:schemeClr val="bg1"/>
              </a:solidFill>
              <a:effectLst/>
              <a:uLnTx/>
              <a:uFillTx/>
            </a:endParaRPr>
          </a:p>
        </p:txBody>
      </p:sp>
      <p:sp>
        <p:nvSpPr>
          <p:cNvPr id="5" name="Прямоугольник 4"/>
          <p:cNvSpPr/>
          <p:nvPr/>
        </p:nvSpPr>
        <p:spPr>
          <a:xfrm>
            <a:off x="7162801" y="872852"/>
            <a:ext cx="4261555" cy="313932"/>
          </a:xfrm>
          <a:prstGeom prst="rect">
            <a:avLst/>
          </a:prstGeom>
        </p:spPr>
        <p:txBody>
          <a:bodyPr wrap="square">
            <a:spAutoFit/>
          </a:bodyPr>
          <a:lstStyle/>
          <a:p>
            <a:pPr marL="342900" marR="0" lvl="0" indent="-342900" defTabSz="914400" eaLnBrk="1" fontAlgn="base" latinLnBrk="0" hangingPunct="1">
              <a:lnSpc>
                <a:spcPct val="80000"/>
              </a:lnSpc>
              <a:spcBef>
                <a:spcPct val="20000"/>
              </a:spcBef>
              <a:spcAft>
                <a:spcPct val="0"/>
              </a:spcAft>
              <a:buClrTx/>
              <a:buSzTx/>
              <a:buFont typeface="Arial" charset="0"/>
              <a:buChar char="•"/>
              <a:tabLst/>
              <a:defRPr/>
            </a:pPr>
            <a:endParaRPr kumimoji="0" lang="ru-RU" b="0" i="0" u="none" strike="noStrike" kern="0" cap="none" spc="0" normalizeH="0" baseline="0" noProof="0" dirty="0">
              <a:ln>
                <a:noFill/>
              </a:ln>
              <a:solidFill>
                <a:prstClr val="black"/>
              </a:solidFill>
              <a:effectLst/>
              <a:uLnTx/>
              <a:uFillTx/>
              <a:latin typeface="Times New Roman" pitchFamily="18" charset="0"/>
            </a:endParaRPr>
          </a:p>
        </p:txBody>
      </p:sp>
      <p:pic>
        <p:nvPicPr>
          <p:cNvPr id="16" name="Рисунок 15" descr="13325137.png"/>
          <p:cNvPicPr>
            <a:picLocks noChangeAspect="1"/>
          </p:cNvPicPr>
          <p:nvPr/>
        </p:nvPicPr>
        <p:blipFill>
          <a:blip r:embed="rId4" cstate="print"/>
          <a:stretch>
            <a:fillRect/>
          </a:stretch>
        </p:blipFill>
        <p:spPr>
          <a:xfrm flipV="1">
            <a:off x="7013988" y="908834"/>
            <a:ext cx="4648621" cy="653247"/>
          </a:xfrm>
          <a:prstGeom prst="rect">
            <a:avLst/>
          </a:prstGeom>
        </p:spPr>
      </p:pic>
      <p:pic>
        <p:nvPicPr>
          <p:cNvPr id="17" name="Рисунок 16" descr="13325137.png"/>
          <p:cNvPicPr>
            <a:picLocks noChangeAspect="1"/>
          </p:cNvPicPr>
          <p:nvPr/>
        </p:nvPicPr>
        <p:blipFill>
          <a:blip r:embed="rId5" cstate="print"/>
          <a:stretch>
            <a:fillRect/>
          </a:stretch>
        </p:blipFill>
        <p:spPr>
          <a:xfrm>
            <a:off x="1193801" y="406399"/>
            <a:ext cx="5092700" cy="6371389"/>
          </a:xfrm>
          <a:prstGeom prst="rect">
            <a:avLst/>
          </a:prstGeom>
        </p:spPr>
      </p:pic>
      <p:pic>
        <p:nvPicPr>
          <p:cNvPr id="18" name="Содержимое 15" descr="Новый рисунок (8).png"/>
          <p:cNvPicPr>
            <a:picLocks noChangeAspect="1"/>
          </p:cNvPicPr>
          <p:nvPr/>
        </p:nvPicPr>
        <p:blipFill>
          <a:blip r:embed="rId6" cstate="print"/>
          <a:stretch>
            <a:fillRect/>
          </a:stretch>
        </p:blipFill>
        <p:spPr>
          <a:xfrm>
            <a:off x="2533339" y="1772229"/>
            <a:ext cx="2368446" cy="3152811"/>
          </a:xfrm>
          <a:prstGeom prst="rect">
            <a:avLst/>
          </a:prstGeom>
        </p:spPr>
      </p:pic>
      <p:sp>
        <p:nvSpPr>
          <p:cNvPr id="6" name="Прямоугольник 5"/>
          <p:cNvSpPr/>
          <p:nvPr/>
        </p:nvSpPr>
        <p:spPr>
          <a:xfrm>
            <a:off x="7443537" y="1772114"/>
            <a:ext cx="3701387" cy="400110"/>
          </a:xfrm>
          <a:prstGeom prst="rect">
            <a:avLst/>
          </a:prstGeom>
        </p:spPr>
        <p:txBody>
          <a:bodyPr wrap="square">
            <a:spAutoFit/>
          </a:bodyPr>
          <a:lstStyle/>
          <a:p>
            <a:pPr marL="0" marR="0" lvl="0" indent="0" algn="ctr" defTabSz="914400" eaLnBrk="1" fontAlgn="auto" latinLnBrk="0" hangingPunct="1">
              <a:lnSpc>
                <a:spcPct val="100000"/>
              </a:lnSpc>
              <a:spcBef>
                <a:spcPct val="20000"/>
              </a:spcBef>
              <a:spcAft>
                <a:spcPts val="0"/>
              </a:spcAft>
              <a:buClrTx/>
              <a:buSzTx/>
              <a:buFontTx/>
              <a:buNone/>
              <a:tabLst/>
              <a:defRPr/>
            </a:pPr>
            <a:endParaRPr kumimoji="0" lang="ru-RU" sz="2000" b="0" i="1" u="none" strike="noStrike" kern="0" cap="none" spc="0" normalizeH="0" baseline="0" noProof="0" dirty="0">
              <a:ln>
                <a:noFill/>
              </a:ln>
              <a:solidFill>
                <a:prstClr val="black"/>
              </a:solidFill>
              <a:effectLst/>
              <a:uLnTx/>
              <a:uFillTx/>
            </a:endParaRPr>
          </a:p>
        </p:txBody>
      </p:sp>
      <p:sp>
        <p:nvSpPr>
          <p:cNvPr id="7" name="Прямоугольник 6"/>
          <p:cNvSpPr/>
          <p:nvPr/>
        </p:nvSpPr>
        <p:spPr>
          <a:xfrm>
            <a:off x="2358240" y="1297586"/>
            <a:ext cx="3189999" cy="46166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2400" b="1" i="1" u="sng" strike="noStrike" kern="0" cap="none" spc="0" normalizeH="0" baseline="0" noProof="0" dirty="0">
                <a:ln>
                  <a:noFill/>
                </a:ln>
                <a:solidFill>
                  <a:schemeClr val="bg1"/>
                </a:solidFill>
                <a:effectLst/>
                <a:uLnTx/>
                <a:uFillTx/>
                <a:ea typeface="+mj-ea"/>
                <a:cs typeface="+mj-cs"/>
              </a:rPr>
              <a:t>Макарова Яна ЭК-11</a:t>
            </a:r>
            <a:endParaRPr kumimoji="0" lang="ru-RU" sz="1800" b="0" i="0" u="none" strike="noStrike" kern="0" cap="none" spc="0" normalizeH="0" baseline="0" noProof="0" dirty="0">
              <a:ln>
                <a:noFill/>
              </a:ln>
              <a:solidFill>
                <a:schemeClr val="bg1"/>
              </a:solidFill>
              <a:effectLst/>
              <a:uLnTx/>
              <a:uFillTx/>
            </a:endParaRPr>
          </a:p>
        </p:txBody>
      </p:sp>
      <p:sp>
        <p:nvSpPr>
          <p:cNvPr id="8" name="Прямоугольник 7"/>
          <p:cNvSpPr/>
          <p:nvPr/>
        </p:nvSpPr>
        <p:spPr>
          <a:xfrm>
            <a:off x="7443537" y="1361912"/>
            <a:ext cx="3850539" cy="452431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600" b="1" i="1" u="none" strike="noStrike" kern="0" cap="none" spc="0" normalizeH="0" baseline="0" noProof="0" dirty="0">
                <a:ln>
                  <a:noFill/>
                </a:ln>
                <a:solidFill>
                  <a:prstClr val="black"/>
                </a:solidFill>
                <a:effectLst/>
                <a:uLnTx/>
                <a:uFillTx/>
                <a:ea typeface="+mj-ea"/>
                <a:cs typeface="+mj-cs"/>
              </a:rPr>
              <a:t>19 августа 1941 года совершил подвиг: </a:t>
            </a:r>
            <a:r>
              <a:rPr kumimoji="0" lang="ru-RU" sz="1600" b="0" i="1" u="none" strike="noStrike" kern="0" cap="none" spc="0" normalizeH="0" baseline="0" noProof="0" dirty="0">
                <a:ln>
                  <a:noFill/>
                </a:ln>
                <a:solidFill>
                  <a:prstClr val="black"/>
                </a:solidFill>
                <a:effectLst/>
                <a:uLnTx/>
                <a:uFillTx/>
                <a:ea typeface="+mj-ea"/>
                <a:cs typeface="+mj-cs"/>
              </a:rPr>
              <a:t>в бою поддерживал огнем стрелковую роту; попав в окружение противника и прорываясь через окружение, с группой бойцов уничтожил группу румын, в количестве 5 человек, пытавшихся взять в плен командира роты; вырвавшись из окружения, организовал оборону штаба батальона. </a:t>
            </a:r>
            <a:r>
              <a:rPr kumimoji="0" lang="ru-RU" sz="1600" b="1" i="1" u="none" strike="noStrike" kern="0" cap="none" spc="0" normalizeH="0" baseline="0" noProof="0" dirty="0">
                <a:ln>
                  <a:noFill/>
                </a:ln>
                <a:solidFill>
                  <a:prstClr val="black"/>
                </a:solidFill>
                <a:effectLst/>
                <a:uLnTx/>
                <a:uFillTx/>
                <a:ea typeface="+mj-ea"/>
                <a:cs typeface="+mj-cs"/>
              </a:rPr>
              <a:t>21 августа 1941 года августа </a:t>
            </a:r>
            <a:r>
              <a:rPr kumimoji="0" lang="ru-RU" sz="1600" b="0" i="1" u="none" strike="noStrike" kern="0" cap="none" spc="0" normalizeH="0" baseline="0" noProof="0" dirty="0">
                <a:ln>
                  <a:noFill/>
                </a:ln>
                <a:solidFill>
                  <a:prstClr val="black"/>
                </a:solidFill>
                <a:effectLst/>
                <a:uLnTx/>
                <a:uFillTx/>
                <a:ea typeface="+mj-ea"/>
                <a:cs typeface="+mj-cs"/>
              </a:rPr>
              <a:t>огнем станкового пулемета поддерживал роту, а когда противник  перешел в контрнаступление, в упор </a:t>
            </a:r>
            <a:r>
              <a:rPr kumimoji="0" lang="ru-RU" sz="1600" b="0" i="1" u="none" strike="noStrike" kern="0" cap="none" spc="0" normalizeH="0" baseline="0" noProof="0" dirty="0" err="1">
                <a:ln>
                  <a:noFill/>
                </a:ln>
                <a:solidFill>
                  <a:prstClr val="black"/>
                </a:solidFill>
                <a:effectLst/>
                <a:uLnTx/>
                <a:uFillTx/>
                <a:ea typeface="+mj-ea"/>
                <a:cs typeface="+mj-cs"/>
              </a:rPr>
              <a:t>расстреливаля</a:t>
            </a:r>
            <a:r>
              <a:rPr kumimoji="0" lang="ru-RU" sz="1600" b="0" i="1" u="none" strike="noStrike" kern="0" cap="none" spc="0" normalizeH="0" noProof="0" dirty="0">
                <a:ln>
                  <a:noFill/>
                </a:ln>
                <a:solidFill>
                  <a:prstClr val="black"/>
                </a:solidFill>
                <a:effectLst/>
                <a:uLnTx/>
                <a:uFillTx/>
                <a:ea typeface="+mj-ea"/>
                <a:cs typeface="+mj-cs"/>
              </a:rPr>
              <a:t> </a:t>
            </a:r>
            <a:r>
              <a:rPr kumimoji="0" lang="ru-RU" sz="1600" b="0" i="1" u="none" strike="noStrike" kern="0" cap="none" spc="0" normalizeH="0" baseline="0" noProof="0" dirty="0">
                <a:ln>
                  <a:noFill/>
                </a:ln>
                <a:solidFill>
                  <a:prstClr val="black"/>
                </a:solidFill>
                <a:effectLst/>
                <a:uLnTx/>
                <a:uFillTx/>
                <a:ea typeface="+mj-ea"/>
                <a:cs typeface="+mj-cs"/>
              </a:rPr>
              <a:t>противника, удерживал рубеж в течение 10 часов.</a:t>
            </a:r>
            <a:r>
              <a:rPr kumimoji="0" lang="ru-RU" sz="1600" b="0" i="1" u="none" strike="noStrike" kern="0" cap="none" spc="0" normalizeH="0" noProof="0" dirty="0">
                <a:ln>
                  <a:noFill/>
                </a:ln>
                <a:solidFill>
                  <a:prstClr val="black"/>
                </a:solidFill>
                <a:effectLst/>
                <a:uLnTx/>
                <a:uFillTx/>
                <a:ea typeface="+mj-ea"/>
                <a:cs typeface="+mj-cs"/>
              </a:rPr>
              <a:t> З</a:t>
            </a:r>
            <a:r>
              <a:rPr kumimoji="0" lang="ru-RU" sz="1600" b="0" i="1" u="none" strike="noStrike" kern="0" cap="none" spc="0" normalizeH="0" baseline="0" noProof="0" dirty="0">
                <a:ln>
                  <a:noFill/>
                </a:ln>
                <a:solidFill>
                  <a:prstClr val="black"/>
                </a:solidFill>
                <a:effectLst/>
                <a:uLnTx/>
                <a:uFillTx/>
                <a:ea typeface="+mj-ea"/>
                <a:cs typeface="+mj-cs"/>
              </a:rPr>
              <a:t>а это время вынес поля боя 8 человек раненых. За что был удостоен правительственной награды - ордена Красной Звезды. </a:t>
            </a:r>
            <a:endParaRPr kumimoji="0" lang="ru-RU" sz="1600" b="0" i="0" u="none" strike="noStrike" kern="0" cap="none" spc="0" normalizeH="0" baseline="0" noProof="0" dirty="0">
              <a:ln>
                <a:noFill/>
              </a:ln>
              <a:solidFill>
                <a:sysClr val="windowText" lastClr="000000"/>
              </a:solidFill>
              <a:effectLst/>
              <a:uLnTx/>
              <a:uFillTx/>
            </a:endParaRPr>
          </a:p>
        </p:txBody>
      </p:sp>
      <p:sp>
        <p:nvSpPr>
          <p:cNvPr id="9" name="Прямоугольник 8"/>
          <p:cNvSpPr/>
          <p:nvPr/>
        </p:nvSpPr>
        <p:spPr>
          <a:xfrm>
            <a:off x="2005264" y="4764504"/>
            <a:ext cx="2662989" cy="707886"/>
          </a:xfrm>
          <a:prstGeom prst="rect">
            <a:avLst/>
          </a:prstGeom>
        </p:spPr>
        <p:txBody>
          <a:bodyPr wrap="square">
            <a:spAutoFit/>
          </a:bodyPr>
          <a:lstStyle/>
          <a:p>
            <a:pPr lvl="0" algn="ctr">
              <a:spcBef>
                <a:spcPct val="20000"/>
              </a:spcBef>
              <a:defRPr/>
            </a:pPr>
            <a:r>
              <a:rPr lang="ru-RU" sz="2000" b="1" i="1" kern="0" dirty="0">
                <a:solidFill>
                  <a:prstClr val="black"/>
                </a:solidFill>
              </a:rPr>
              <a:t>Макаров Иван Иванович</a:t>
            </a:r>
          </a:p>
        </p:txBody>
      </p:sp>
    </p:spTree>
    <p:extLst>
      <p:ext uri="{BB962C8B-B14F-4D97-AF65-F5344CB8AC3E}">
        <p14:creationId xmlns:p14="http://schemas.microsoft.com/office/powerpoint/2010/main" val="17778144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5760" y="-413004"/>
            <a:ext cx="12557760" cy="7435596"/>
          </a:xfrm>
          <a:prstGeom prst="rect">
            <a:avLst/>
          </a:prstGeom>
        </p:spPr>
      </p:pic>
      <p:sp>
        <p:nvSpPr>
          <p:cNvPr id="3" name="Прямоугольник 2"/>
          <p:cNvSpPr/>
          <p:nvPr/>
        </p:nvSpPr>
        <p:spPr>
          <a:xfrm>
            <a:off x="1047020" y="533400"/>
            <a:ext cx="3180679" cy="369332"/>
          </a:xfrm>
          <a:prstGeom prst="rect">
            <a:avLst/>
          </a:prstGeom>
        </p:spPr>
        <p:txBody>
          <a:bodyPr wrap="square">
            <a:spAutoFit/>
          </a:bodyPr>
          <a:lstStyle/>
          <a:p>
            <a:r>
              <a:rPr lang="ru-RU" dirty="0">
                <a:solidFill>
                  <a:schemeClr val="bg1"/>
                </a:solidFill>
              </a:rPr>
              <a:t>                     Иванов Илья М-9-1</a:t>
            </a:r>
          </a:p>
        </p:txBody>
      </p:sp>
      <p:pic>
        <p:nvPicPr>
          <p:cNvPr id="4" name="Рисунок 3"/>
          <p:cNvPicPr>
            <a:picLocks noChangeAspect="1"/>
          </p:cNvPicPr>
          <p:nvPr/>
        </p:nvPicPr>
        <p:blipFill>
          <a:blip r:embed="rId3" cstate="print"/>
          <a:stretch>
            <a:fillRect/>
          </a:stretch>
        </p:blipFill>
        <p:spPr>
          <a:xfrm>
            <a:off x="7136605" y="483739"/>
            <a:ext cx="3022379" cy="3886887"/>
          </a:xfrm>
          <a:prstGeom prst="rect">
            <a:avLst/>
          </a:prstGeom>
          <a:ln>
            <a:noFill/>
          </a:ln>
          <a:effectLst>
            <a:softEdge rad="112500"/>
          </a:effectLst>
        </p:spPr>
      </p:pic>
      <p:pic>
        <p:nvPicPr>
          <p:cNvPr id="5" name="Рисунок 4"/>
          <p:cNvPicPr>
            <a:picLocks noChangeAspect="1"/>
          </p:cNvPicPr>
          <p:nvPr/>
        </p:nvPicPr>
        <p:blipFill>
          <a:blip r:embed="rId4" cstate="print"/>
          <a:stretch>
            <a:fillRect/>
          </a:stretch>
        </p:blipFill>
        <p:spPr>
          <a:xfrm>
            <a:off x="1828800" y="1003300"/>
            <a:ext cx="2464311" cy="3392524"/>
          </a:xfrm>
          <a:prstGeom prst="rect">
            <a:avLst/>
          </a:prstGeom>
          <a:ln>
            <a:noFill/>
          </a:ln>
          <a:effectLst>
            <a:softEdge rad="112500"/>
          </a:effectLst>
        </p:spPr>
      </p:pic>
      <p:pic>
        <p:nvPicPr>
          <p:cNvPr id="6" name="Рисунок 5"/>
          <p:cNvPicPr>
            <a:picLocks noChangeAspect="1"/>
          </p:cNvPicPr>
          <p:nvPr/>
        </p:nvPicPr>
        <p:blipFill>
          <a:blip r:embed="rId5" cstate="print"/>
          <a:stretch>
            <a:fillRect/>
          </a:stretch>
        </p:blipFill>
        <p:spPr>
          <a:xfrm>
            <a:off x="982693" y="4191000"/>
            <a:ext cx="4220243" cy="1549385"/>
          </a:xfrm>
          <a:prstGeom prst="rect">
            <a:avLst/>
          </a:prstGeom>
          <a:ln>
            <a:noFill/>
          </a:ln>
          <a:effectLst>
            <a:softEdge rad="112500"/>
          </a:effectLst>
        </p:spPr>
      </p:pic>
      <p:pic>
        <p:nvPicPr>
          <p:cNvPr id="7" name="Рисунок 6"/>
          <p:cNvPicPr>
            <a:picLocks noChangeAspect="1"/>
          </p:cNvPicPr>
          <p:nvPr/>
        </p:nvPicPr>
        <p:blipFill>
          <a:blip r:embed="rId6" cstate="print"/>
          <a:stretch>
            <a:fillRect/>
          </a:stretch>
        </p:blipFill>
        <p:spPr>
          <a:xfrm>
            <a:off x="6551391" y="4279900"/>
            <a:ext cx="4281072" cy="1689100"/>
          </a:xfrm>
          <a:prstGeom prst="rect">
            <a:avLst/>
          </a:prstGeom>
          <a:ln>
            <a:noFill/>
          </a:ln>
          <a:effectLst>
            <a:softEdge rad="112500"/>
          </a:effectLst>
        </p:spPr>
      </p:pic>
      <p:sp>
        <p:nvSpPr>
          <p:cNvPr id="8" name="Прямоугольник 7"/>
          <p:cNvSpPr/>
          <p:nvPr/>
        </p:nvSpPr>
        <p:spPr>
          <a:xfrm>
            <a:off x="1087881" y="5706296"/>
            <a:ext cx="4185889" cy="369332"/>
          </a:xfrm>
          <a:prstGeom prst="rect">
            <a:avLst/>
          </a:prstGeom>
        </p:spPr>
        <p:txBody>
          <a:bodyPr wrap="none">
            <a:spAutoFit/>
          </a:bodyPr>
          <a:lstStyle/>
          <a:p>
            <a:r>
              <a:rPr lang="ru-RU" b="1" dirty="0" err="1"/>
              <a:t>Красулин</a:t>
            </a:r>
            <a:r>
              <a:rPr lang="ru-RU" b="1" dirty="0"/>
              <a:t> Геннадий Васильевич </a:t>
            </a:r>
            <a:r>
              <a:rPr lang="ru-RU" dirty="0"/>
              <a:t>1923г.р.</a:t>
            </a:r>
          </a:p>
        </p:txBody>
      </p:sp>
    </p:spTree>
    <p:extLst>
      <p:ext uri="{BB962C8B-B14F-4D97-AF65-F5344CB8AC3E}">
        <p14:creationId xmlns:p14="http://schemas.microsoft.com/office/powerpoint/2010/main" val="14584871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037">
        <p15:prstTrans prst="pageCurlDouble"/>
      </p:transition>
    </mc:Choice>
    <mc:Fallback xmlns="">
      <p:transition spd="slow" advTm="6037">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5760" y="-403860"/>
            <a:ext cx="12557760" cy="7435596"/>
          </a:xfrm>
          <a:prstGeom prst="rect">
            <a:avLst/>
          </a:prstGeom>
        </p:spPr>
      </p:pic>
      <p:sp>
        <p:nvSpPr>
          <p:cNvPr id="3" name="Прямоугольник 2"/>
          <p:cNvSpPr/>
          <p:nvPr/>
        </p:nvSpPr>
        <p:spPr>
          <a:xfrm>
            <a:off x="1047020" y="693158"/>
            <a:ext cx="2069797" cy="369332"/>
          </a:xfrm>
          <a:prstGeom prst="rect">
            <a:avLst/>
          </a:prstGeom>
        </p:spPr>
        <p:txBody>
          <a:bodyPr wrap="none">
            <a:spAutoFit/>
          </a:bodyPr>
          <a:lstStyle/>
          <a:p>
            <a:r>
              <a:rPr lang="ru-RU" dirty="0">
                <a:solidFill>
                  <a:schemeClr val="bg1"/>
                </a:solidFill>
              </a:rPr>
              <a:t>Иванов Илья М-9-1</a:t>
            </a:r>
          </a:p>
        </p:txBody>
      </p:sp>
      <p:sp>
        <p:nvSpPr>
          <p:cNvPr id="4" name="Прямоугольник 3"/>
          <p:cNvSpPr/>
          <p:nvPr/>
        </p:nvSpPr>
        <p:spPr>
          <a:xfrm>
            <a:off x="1046885" y="1184793"/>
            <a:ext cx="4284067" cy="3970318"/>
          </a:xfrm>
          <a:prstGeom prst="rect">
            <a:avLst/>
          </a:prstGeom>
        </p:spPr>
        <p:txBody>
          <a:bodyPr wrap="square">
            <a:spAutoFit/>
          </a:bodyPr>
          <a:lstStyle/>
          <a:p>
            <a:r>
              <a:rPr lang="ru-RU" b="1" dirty="0" err="1"/>
              <a:t>Красулин</a:t>
            </a:r>
            <a:r>
              <a:rPr lang="ru-RU" b="1" dirty="0"/>
              <a:t> Геннадий Васильевич </a:t>
            </a:r>
            <a:r>
              <a:rPr lang="ru-RU" dirty="0"/>
              <a:t>родился 27 ноября 1923 года в Саратовской области, Духовницком районе, селе </a:t>
            </a:r>
            <a:r>
              <a:rPr lang="ru-RU" dirty="0" err="1"/>
              <a:t>Росляково</a:t>
            </a:r>
            <a:r>
              <a:rPr lang="ru-RU" dirty="0"/>
              <a:t>. В 1941 году его призвали в армию и отправили учиться в Саратовское военное училище на младшего лейтенанта, а позже он отправился на фронт в 81 краснознаменную стрелковую дивизию 7 гвардейской армии. Участвовал в военных действиях в Сталинграде, на Мамаевом кургане. Был зачислен в пехотную дивизию младшим лейтенантом. </a:t>
            </a:r>
          </a:p>
        </p:txBody>
      </p:sp>
      <p:sp>
        <p:nvSpPr>
          <p:cNvPr id="5" name="Прямоугольник 4"/>
          <p:cNvSpPr/>
          <p:nvPr/>
        </p:nvSpPr>
        <p:spPr>
          <a:xfrm>
            <a:off x="6605016" y="1062490"/>
            <a:ext cx="4139184" cy="1754326"/>
          </a:xfrm>
          <a:prstGeom prst="rect">
            <a:avLst/>
          </a:prstGeom>
        </p:spPr>
        <p:txBody>
          <a:bodyPr wrap="square">
            <a:spAutoFit/>
          </a:bodyPr>
          <a:lstStyle/>
          <a:p>
            <a:r>
              <a:rPr lang="ru-RU" dirty="0"/>
              <a:t>За участие в военных действиях </a:t>
            </a:r>
            <a:r>
              <a:rPr lang="ru-RU" dirty="0" err="1"/>
              <a:t>Красулин</a:t>
            </a:r>
            <a:r>
              <a:rPr lang="ru-RU" dirty="0"/>
              <a:t> Геннадий Васильевич получил Орден Красной Звезды и Орден Отечественной войны 1 степени. Также был награждён правительственными наградами: орденами и медалями.</a:t>
            </a:r>
          </a:p>
        </p:txBody>
      </p:sp>
      <p:sp>
        <p:nvSpPr>
          <p:cNvPr id="6" name="Прямоугольник 5"/>
          <p:cNvSpPr/>
          <p:nvPr/>
        </p:nvSpPr>
        <p:spPr>
          <a:xfrm>
            <a:off x="6620256" y="3081359"/>
            <a:ext cx="4139184" cy="2031325"/>
          </a:xfrm>
          <a:prstGeom prst="rect">
            <a:avLst/>
          </a:prstGeom>
        </p:spPr>
        <p:txBody>
          <a:bodyPr wrap="square">
            <a:spAutoFit/>
          </a:bodyPr>
          <a:lstStyle/>
          <a:p>
            <a:r>
              <a:rPr lang="ru-RU" dirty="0"/>
              <a:t>Он умер 23 апреля 2007 года. От министерства обороны, ему поставлен гранитный памятник. Он похоронен в Самарской области , в г. Отрадный, на Аллее славы. Я горжусь своим прадедом, так как он сражался за нашу Родину и нашу жизнь.</a:t>
            </a:r>
          </a:p>
        </p:txBody>
      </p:sp>
    </p:spTree>
    <p:extLst>
      <p:ext uri="{BB962C8B-B14F-4D97-AF65-F5344CB8AC3E}">
        <p14:creationId xmlns:p14="http://schemas.microsoft.com/office/powerpoint/2010/main" val="4789574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5659">
        <p15:prstTrans prst="pageCurlDouble"/>
      </p:transition>
    </mc:Choice>
    <mc:Fallback xmlns="">
      <p:transition spd="slow" advTm="5659">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102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646386" y="1559089"/>
            <a:ext cx="5407573" cy="44616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Прямоугольник 3"/>
          <p:cNvSpPr/>
          <p:nvPr/>
        </p:nvSpPr>
        <p:spPr>
          <a:xfrm>
            <a:off x="1042739" y="6180083"/>
            <a:ext cx="5292612" cy="369332"/>
          </a:xfrm>
          <a:prstGeom prst="rect">
            <a:avLst/>
          </a:prstGeom>
        </p:spPr>
        <p:txBody>
          <a:bodyPr wrap="square">
            <a:spAutoFit/>
          </a:bodyPr>
          <a:lstStyle/>
          <a:p>
            <a:r>
              <a:rPr lang="ru-RU" dirty="0">
                <a:solidFill>
                  <a:prstClr val="black"/>
                </a:solidFill>
              </a:rPr>
              <a:t>      </a:t>
            </a:r>
            <a:r>
              <a:rPr lang="ru-RU" dirty="0" err="1">
                <a:solidFill>
                  <a:prstClr val="black"/>
                </a:solidFill>
              </a:rPr>
              <a:t>Агриппина</a:t>
            </a:r>
            <a:r>
              <a:rPr lang="ru-RU" dirty="0">
                <a:solidFill>
                  <a:prstClr val="black"/>
                </a:solidFill>
              </a:rPr>
              <a:t> (справа) среди фронтовых подруг.</a:t>
            </a:r>
          </a:p>
        </p:txBody>
      </p:sp>
      <p:sp>
        <p:nvSpPr>
          <p:cNvPr id="5" name="Прямоугольник 4"/>
          <p:cNvSpPr/>
          <p:nvPr/>
        </p:nvSpPr>
        <p:spPr>
          <a:xfrm flipH="1">
            <a:off x="6593418" y="1628806"/>
            <a:ext cx="4796591" cy="4093428"/>
          </a:xfrm>
          <a:prstGeom prst="rect">
            <a:avLst/>
          </a:prstGeom>
        </p:spPr>
        <p:txBody>
          <a:bodyPr wrap="square">
            <a:spAutoFit/>
          </a:bodyPr>
          <a:lstStyle/>
          <a:p>
            <a:r>
              <a:rPr lang="ru-RU" sz="2000" dirty="0">
                <a:solidFill>
                  <a:prstClr val="black"/>
                </a:solidFill>
              </a:rPr>
              <a:t>Самые жуткие воспоминания о войне остались у </a:t>
            </a:r>
            <a:r>
              <a:rPr lang="ru-RU" sz="2000" dirty="0" err="1">
                <a:solidFill>
                  <a:prstClr val="black"/>
                </a:solidFill>
              </a:rPr>
              <a:t>Агриппины</a:t>
            </a:r>
            <a:r>
              <a:rPr lang="ru-RU" sz="2000" dirty="0">
                <a:solidFill>
                  <a:prstClr val="black"/>
                </a:solidFill>
              </a:rPr>
              <a:t> Алексеевны от Курской дуги. Такого скопления танков и самолетов она, пожалуй, больше нигде не видела. Земля красная от крови, каждый день с поля боя сотнями выносили раненых, не успевали хоронить убитых. В недолгие моменты затишья девчатам приходилось рубить в лесу деревья на дрова, сырыми поленьями разжигать в землянках буржуйки, стирать белье и бинты, помогать раненым писать домой письма.</a:t>
            </a:r>
          </a:p>
        </p:txBody>
      </p:sp>
      <p:pic>
        <p:nvPicPr>
          <p:cNvPr id="3" name="Picture 2"/>
          <p:cNvPicPr>
            <a:picLocks noChangeAspect="1" noChangeArrowheads="1"/>
          </p:cNvPicPr>
          <p:nvPr/>
        </p:nvPicPr>
        <p:blipFill>
          <a:blip r:embed="rId3" cstate="print"/>
          <a:srcRect/>
          <a:stretch>
            <a:fillRect/>
          </a:stretch>
        </p:blipFill>
        <p:spPr bwMode="auto">
          <a:xfrm>
            <a:off x="393700" y="204952"/>
            <a:ext cx="6362700" cy="1103587"/>
          </a:xfrm>
          <a:prstGeom prst="rect">
            <a:avLst/>
          </a:prstGeom>
          <a:noFill/>
          <a:ln w="9525">
            <a:noFill/>
            <a:miter lim="800000"/>
            <a:headEnd/>
            <a:tailEnd/>
          </a:ln>
        </p:spPr>
      </p:pic>
      <p:sp>
        <p:nvSpPr>
          <p:cNvPr id="7" name="Прямоугольник 6"/>
          <p:cNvSpPr/>
          <p:nvPr/>
        </p:nvSpPr>
        <p:spPr>
          <a:xfrm>
            <a:off x="7126013" y="504498"/>
            <a:ext cx="4556235" cy="646331"/>
          </a:xfrm>
          <a:prstGeom prst="rect">
            <a:avLst/>
          </a:prstGeom>
        </p:spPr>
        <p:txBody>
          <a:bodyPr wrap="square">
            <a:spAutoFit/>
          </a:bodyPr>
          <a:lstStyle/>
          <a:p>
            <a:r>
              <a:rPr lang="ru-RU" b="1" i="1" dirty="0">
                <a:solidFill>
                  <a:srgbClr val="C00000"/>
                </a:solidFill>
              </a:rPr>
              <a:t>Прабабушка ученицы  класса Ю-9 Филипповой Олеси </a:t>
            </a:r>
          </a:p>
        </p:txBody>
      </p:sp>
    </p:spTree>
    <p:extLst>
      <p:ext uri="{BB962C8B-B14F-4D97-AF65-F5344CB8AC3E}">
        <p14:creationId xmlns:p14="http://schemas.microsoft.com/office/powerpoint/2010/main" val="126716773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767943" y="5235457"/>
            <a:ext cx="6990960" cy="1355181"/>
          </a:xfrm>
        </p:spPr>
        <p:txBody>
          <a:bodyPr>
            <a:normAutofit fontScale="70000" lnSpcReduction="20000"/>
          </a:bodyPr>
          <a:lstStyle/>
          <a:p>
            <a:pPr marL="0" indent="0">
              <a:buNone/>
            </a:pPr>
            <a:endParaRPr lang="ru-RU" dirty="0"/>
          </a:p>
          <a:p>
            <a:pPr marL="0" indent="0">
              <a:buNone/>
            </a:pPr>
            <a:r>
              <a:rPr lang="ru-RU" dirty="0">
                <a:solidFill>
                  <a:schemeClr val="tx1"/>
                </a:solidFill>
              </a:rPr>
              <a:t>Принимала участие (битвы, сражения, операции): Курская дуга, освобождение Белоруссии, Восточно-Прусская операция, штурм Кенигсберга</a:t>
            </a:r>
          </a:p>
          <a:p>
            <a:endParaRPr lang="ru-RU" dirty="0"/>
          </a:p>
        </p:txBody>
      </p:sp>
      <p:sp>
        <p:nvSpPr>
          <p:cNvPr id="4" name="Прямоугольник 3"/>
          <p:cNvSpPr/>
          <p:nvPr/>
        </p:nvSpPr>
        <p:spPr>
          <a:xfrm>
            <a:off x="5147733" y="1124891"/>
            <a:ext cx="6885152" cy="4401205"/>
          </a:xfrm>
          <a:prstGeom prst="rect">
            <a:avLst/>
          </a:prstGeom>
        </p:spPr>
        <p:txBody>
          <a:bodyPr wrap="square">
            <a:spAutoFit/>
          </a:bodyPr>
          <a:lstStyle/>
          <a:p>
            <a:r>
              <a:rPr lang="ru-RU" sz="2000" dirty="0">
                <a:solidFill>
                  <a:prstClr val="black"/>
                </a:solidFill>
              </a:rPr>
              <a:t>Под Курском </a:t>
            </a:r>
            <a:r>
              <a:rPr lang="ru-RU" sz="2000" dirty="0" err="1">
                <a:solidFill>
                  <a:prstClr val="black"/>
                </a:solidFill>
              </a:rPr>
              <a:t>Агриппина</a:t>
            </a:r>
            <a:r>
              <a:rPr lang="ru-RU" sz="2000" dirty="0">
                <a:solidFill>
                  <a:prstClr val="black"/>
                </a:solidFill>
              </a:rPr>
              <a:t> Алексеевна и была дважды ранена. В первый раз во время боя, когда под пулями переползала от одного раненого к другому. Взрыв раздался совсем рядом. Осколки задели голову, лицо, но больше всего — живот. </a:t>
            </a:r>
            <a:r>
              <a:rPr lang="ru-RU" sz="2000" dirty="0" err="1">
                <a:solidFill>
                  <a:prstClr val="black"/>
                </a:solidFill>
              </a:rPr>
              <a:t>Агриппина</a:t>
            </a:r>
            <a:r>
              <a:rPr lang="ru-RU" sz="2000" dirty="0">
                <a:solidFill>
                  <a:prstClr val="black"/>
                </a:solidFill>
              </a:rPr>
              <a:t> сама оказала себе первую помощь: приложила к ране чистую ткань, перетянула живот своим же ремнем, доползла до повозки, на которую собирали раненых. </a:t>
            </a:r>
            <a:r>
              <a:rPr lang="ru-RU" sz="2000" dirty="0" err="1">
                <a:solidFill>
                  <a:prstClr val="black"/>
                </a:solidFill>
              </a:rPr>
              <a:t>Агриппина</a:t>
            </a:r>
            <a:r>
              <a:rPr lang="ru-RU" sz="2000" dirty="0">
                <a:solidFill>
                  <a:prstClr val="black"/>
                </a:solidFill>
              </a:rPr>
              <a:t> вернулась в строй, опять помогала раненым, сопровождала их до госпиталя. Одна из таких поездок оказалась неудачной. В пути грузовик с ранеными бойцами стал преследовать немецкий самолет. Опытный водитель долго увертывался от обстрела, но несколько пуль все же прошили машину. Двоих солдат убило, а </a:t>
            </a:r>
            <a:r>
              <a:rPr lang="ru-RU" sz="2000" dirty="0" err="1">
                <a:solidFill>
                  <a:prstClr val="black"/>
                </a:solidFill>
              </a:rPr>
              <a:t>Агриппину</a:t>
            </a:r>
            <a:r>
              <a:rPr lang="ru-RU" sz="2000" dirty="0">
                <a:solidFill>
                  <a:prstClr val="black"/>
                </a:solidFill>
              </a:rPr>
              <a:t> контузило. Подлечилась — и снова в строй.</a:t>
            </a:r>
          </a:p>
        </p:txBody>
      </p:sp>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6834" y="1232585"/>
            <a:ext cx="3474967" cy="52465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a:blip r:embed="rId3" cstate="print"/>
          <a:srcRect/>
          <a:stretch>
            <a:fillRect/>
          </a:stretch>
        </p:blipFill>
        <p:spPr bwMode="auto">
          <a:xfrm>
            <a:off x="236045" y="0"/>
            <a:ext cx="6362700" cy="1117601"/>
          </a:xfrm>
          <a:prstGeom prst="rect">
            <a:avLst/>
          </a:prstGeom>
          <a:noFill/>
          <a:ln w="9525">
            <a:noFill/>
            <a:miter lim="800000"/>
            <a:headEnd/>
            <a:tailEnd/>
          </a:ln>
        </p:spPr>
      </p:pic>
      <p:sp>
        <p:nvSpPr>
          <p:cNvPr id="6" name="Прямоугольник 5"/>
          <p:cNvSpPr/>
          <p:nvPr/>
        </p:nvSpPr>
        <p:spPr>
          <a:xfrm>
            <a:off x="7204841" y="313509"/>
            <a:ext cx="4745421" cy="646331"/>
          </a:xfrm>
          <a:prstGeom prst="rect">
            <a:avLst/>
          </a:prstGeom>
        </p:spPr>
        <p:txBody>
          <a:bodyPr wrap="square">
            <a:spAutoFit/>
          </a:bodyPr>
          <a:lstStyle/>
          <a:p>
            <a:r>
              <a:rPr lang="ru-RU" b="1" i="1" dirty="0">
                <a:solidFill>
                  <a:srgbClr val="C00000"/>
                </a:solidFill>
              </a:rPr>
              <a:t>Прабабушка ученицы  класса Ю-9 Филипповой Олеси </a:t>
            </a:r>
          </a:p>
        </p:txBody>
      </p:sp>
    </p:spTree>
    <p:extLst>
      <p:ext uri="{BB962C8B-B14F-4D97-AF65-F5344CB8AC3E}">
        <p14:creationId xmlns:p14="http://schemas.microsoft.com/office/powerpoint/2010/main" val="139192321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43754" y="914400"/>
            <a:ext cx="6091518" cy="5943600"/>
          </a:xfrm>
        </p:spPr>
        <p:txBody>
          <a:bodyPr>
            <a:normAutofit/>
          </a:bodyPr>
          <a:lstStyle/>
          <a:p>
            <a:pPr marL="0" indent="0">
              <a:buNone/>
            </a:pPr>
            <a:r>
              <a:rPr lang="ru-RU" sz="2800" dirty="0">
                <a:solidFill>
                  <a:schemeClr val="tx1">
                    <a:lumMod val="95000"/>
                    <a:lumOff val="5000"/>
                  </a:schemeClr>
                </a:solidFill>
                <a:latin typeface="Calibri" panose="020F0502020204030204" pitchFamily="34" charset="0"/>
              </a:rPr>
              <a:t>Сергеев Федор Сергеевич, </a:t>
            </a:r>
            <a:r>
              <a:rPr lang="ru-RU" sz="2800" dirty="0">
                <a:solidFill>
                  <a:srgbClr val="FF0000"/>
                </a:solidFill>
                <a:latin typeface="Calibri" panose="020F0502020204030204" pitchFamily="34" charset="0"/>
              </a:rPr>
              <a:t>прадед Васильевой Лены из класса Ю-10</a:t>
            </a:r>
            <a:r>
              <a:rPr lang="ru-RU" sz="2800" dirty="0">
                <a:solidFill>
                  <a:schemeClr val="tx1">
                    <a:lumMod val="95000"/>
                    <a:lumOff val="5000"/>
                  </a:schemeClr>
                </a:solidFill>
                <a:latin typeface="Calibri" panose="020F0502020204030204" pitchFamily="34" charset="0"/>
              </a:rPr>
              <a:t>, родился 1 июня 1913 года в Чувашской Республике в </a:t>
            </a:r>
            <a:r>
              <a:rPr lang="ru-RU" sz="2800" dirty="0" err="1">
                <a:solidFill>
                  <a:schemeClr val="tx1">
                    <a:lumMod val="95000"/>
                    <a:lumOff val="5000"/>
                  </a:schemeClr>
                </a:solidFill>
                <a:latin typeface="Calibri" panose="020F0502020204030204" pitchFamily="34" charset="0"/>
              </a:rPr>
              <a:t>Аликовском</a:t>
            </a:r>
            <a:r>
              <a:rPr lang="ru-RU" sz="2800" dirty="0">
                <a:solidFill>
                  <a:schemeClr val="tx1">
                    <a:lumMod val="95000"/>
                    <a:lumOff val="5000"/>
                  </a:schemeClr>
                </a:solidFill>
                <a:latin typeface="Calibri" panose="020F0502020204030204" pitchFamily="34" charset="0"/>
              </a:rPr>
              <a:t> районе в селе </a:t>
            </a:r>
            <a:r>
              <a:rPr lang="ru-RU" sz="2800" dirty="0" err="1">
                <a:solidFill>
                  <a:schemeClr val="tx1">
                    <a:lumMod val="95000"/>
                    <a:lumOff val="5000"/>
                  </a:schemeClr>
                </a:solidFill>
                <a:latin typeface="Calibri" panose="020F0502020204030204" pitchFamily="34" charset="0"/>
              </a:rPr>
              <a:t>Асакасы</a:t>
            </a:r>
            <a:r>
              <a:rPr lang="ru-RU" sz="2800" dirty="0">
                <a:solidFill>
                  <a:schemeClr val="tx1">
                    <a:lumMod val="95000"/>
                    <a:lumOff val="5000"/>
                  </a:schemeClr>
                </a:solidFill>
                <a:latin typeface="Calibri" panose="020F0502020204030204" pitchFamily="34" charset="0"/>
              </a:rPr>
              <a:t>. В 1939 году его, главу уже большого семейства, призвали в армию Шла финская война. Бои были тяжелые, кровопролитные. Федор отличался в боях отвагой и мужеством, и после его оставили служить под Мурманск, на полуостров Рыбачий.</a:t>
            </a:r>
          </a:p>
          <a:p>
            <a:endParaRPr lang="ru-RU" dirty="0">
              <a:solidFill>
                <a:schemeClr val="tx1">
                  <a:lumMod val="95000"/>
                  <a:lumOff val="5000"/>
                </a:schemeClr>
              </a:solidFill>
            </a:endParaRP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99942" y="778476"/>
            <a:ext cx="3895432" cy="4869289"/>
          </a:xfrm>
          <a:prstGeom prst="rect">
            <a:avLst/>
          </a:prstGeom>
        </p:spPr>
      </p:pic>
      <p:pic>
        <p:nvPicPr>
          <p:cNvPr id="5125" name="Picture 5"/>
          <p:cNvPicPr>
            <a:picLocks noChangeAspect="1" noChangeArrowheads="1"/>
          </p:cNvPicPr>
          <p:nvPr/>
        </p:nvPicPr>
        <p:blipFill>
          <a:blip r:embed="rId3" cstate="print"/>
          <a:srcRect/>
          <a:stretch>
            <a:fillRect/>
          </a:stretch>
        </p:blipFill>
        <p:spPr bwMode="auto">
          <a:xfrm>
            <a:off x="6321972" y="1324303"/>
            <a:ext cx="1584899" cy="3615699"/>
          </a:xfrm>
          <a:prstGeom prst="rect">
            <a:avLst/>
          </a:prstGeom>
          <a:noFill/>
          <a:ln w="9525">
            <a:noFill/>
            <a:miter lim="800000"/>
            <a:headEnd/>
            <a:tailEnd/>
          </a:ln>
        </p:spPr>
      </p:pic>
    </p:spTree>
    <p:extLst>
      <p:ext uri="{BB962C8B-B14F-4D97-AF65-F5344CB8AC3E}">
        <p14:creationId xmlns:p14="http://schemas.microsoft.com/office/powerpoint/2010/main" val="315911820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76518" y="556514"/>
            <a:ext cx="5526741" cy="5620621"/>
          </a:xfrm>
        </p:spPr>
        <p:txBody>
          <a:bodyPr>
            <a:normAutofit lnSpcReduction="10000"/>
          </a:bodyPr>
          <a:lstStyle/>
          <a:p>
            <a:pPr marL="0" lvl="0" indent="0">
              <a:buNone/>
            </a:pPr>
            <a:r>
              <a:rPr lang="ru-RU" sz="2400" dirty="0">
                <a:solidFill>
                  <a:prstClr val="black"/>
                </a:solidFill>
                <a:latin typeface="Calibri" panose="020F0502020204030204" pitchFamily="34" charset="0"/>
              </a:rPr>
              <a:t>Со своей семьей прадед прожил в Корее до 1948 года. Когда прави­тельство приняло решение вывести из Северной Кореи войска, ему предло­жили служить на Дальнем Востоке. Прадеду и его семье хотелось поскорее уехать на Родину, в свою деревню, начать спокойную жизнь. Тогда Федор написал рапорт на увольнение.</a:t>
            </a:r>
          </a:p>
          <a:p>
            <a:pPr marL="0" lvl="0" indent="0">
              <a:buNone/>
            </a:pPr>
            <a:r>
              <a:rPr lang="ru-RU" sz="2400" dirty="0">
                <a:solidFill>
                  <a:prstClr val="black"/>
                </a:solidFill>
                <a:latin typeface="Calibri" panose="020F0502020204030204" pitchFamily="34" charset="0"/>
              </a:rPr>
              <a:t>Прошло около трех лет, и в 1951 году, когда началась война в Северной Корее с США, Федора Сергеевича снова призвали служить на Дальний Восток. Был представлен к званию капитан и второму ордену Красной Звезды.</a:t>
            </a:r>
          </a:p>
          <a:p>
            <a:pPr lvl="0"/>
            <a:endParaRPr lang="ru-RU" sz="1800" dirty="0">
              <a:solidFill>
                <a:prstClr val="black"/>
              </a:solidFill>
            </a:endParaRPr>
          </a:p>
          <a:p>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72401" y="308148"/>
            <a:ext cx="4048076" cy="5726892"/>
          </a:xfrm>
          <a:prstGeom prst="rect">
            <a:avLst/>
          </a:prstGeom>
        </p:spPr>
      </p:pic>
      <p:pic>
        <p:nvPicPr>
          <p:cNvPr id="5" name="Picture 5"/>
          <p:cNvPicPr>
            <a:picLocks noChangeAspect="1" noChangeArrowheads="1"/>
          </p:cNvPicPr>
          <p:nvPr/>
        </p:nvPicPr>
        <p:blipFill>
          <a:blip r:embed="rId3" cstate="print"/>
          <a:srcRect/>
          <a:stretch>
            <a:fillRect/>
          </a:stretch>
        </p:blipFill>
        <p:spPr bwMode="auto">
          <a:xfrm>
            <a:off x="5607424" y="1345475"/>
            <a:ext cx="1969033" cy="3644536"/>
          </a:xfrm>
          <a:prstGeom prst="rect">
            <a:avLst/>
          </a:prstGeom>
          <a:noFill/>
          <a:ln w="9525">
            <a:noFill/>
            <a:miter lim="800000"/>
            <a:headEnd/>
            <a:tailEnd/>
          </a:ln>
        </p:spPr>
      </p:pic>
      <p:sp>
        <p:nvSpPr>
          <p:cNvPr id="6" name="Прямоугольник 5"/>
          <p:cNvSpPr/>
          <p:nvPr/>
        </p:nvSpPr>
        <p:spPr>
          <a:xfrm>
            <a:off x="1555382" y="6115669"/>
            <a:ext cx="4398580" cy="369332"/>
          </a:xfrm>
          <a:prstGeom prst="rect">
            <a:avLst/>
          </a:prstGeom>
        </p:spPr>
        <p:txBody>
          <a:bodyPr wrap="square">
            <a:spAutoFit/>
          </a:bodyPr>
          <a:lstStyle/>
          <a:p>
            <a:r>
              <a:rPr lang="ru-RU" dirty="0">
                <a:solidFill>
                  <a:srgbClr val="FF0000"/>
                </a:solidFill>
                <a:latin typeface="Calibri" panose="020F0502020204030204" pitchFamily="34" charset="0"/>
              </a:rPr>
              <a:t>прадед Васильевой Лены . Ю-10</a:t>
            </a:r>
            <a:endParaRPr lang="ru-RU" dirty="0"/>
          </a:p>
        </p:txBody>
      </p:sp>
    </p:spTree>
    <p:extLst>
      <p:ext uri="{BB962C8B-B14F-4D97-AF65-F5344CB8AC3E}">
        <p14:creationId xmlns:p14="http://schemas.microsoft.com/office/powerpoint/2010/main" val="10938742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557760" cy="7435596"/>
          </a:xfrm>
          <a:prstGeom prst="rect">
            <a:avLst/>
          </a:prstGeom>
        </p:spPr>
      </p:pic>
      <p:sp>
        <p:nvSpPr>
          <p:cNvPr id="1029" name="Rectangle 5"/>
          <p:cNvSpPr>
            <a:spLocks noChangeArrowheads="1"/>
          </p:cNvSpPr>
          <p:nvPr/>
        </p:nvSpPr>
        <p:spPr bwMode="auto">
          <a:xfrm>
            <a:off x="134" y="43934"/>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solidFill>
                <a:prstClr val="black"/>
              </a:solidFill>
            </a:endParaRPr>
          </a:p>
        </p:txBody>
      </p:sp>
      <p:sp>
        <p:nvSpPr>
          <p:cNvPr id="1030" name="Rectangle 6"/>
          <p:cNvSpPr>
            <a:spLocks noChangeArrowheads="1"/>
          </p:cNvSpPr>
          <p:nvPr/>
        </p:nvSpPr>
        <p:spPr bwMode="auto">
          <a:xfrm>
            <a:off x="1692879" y="1097416"/>
            <a:ext cx="3855308"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fontAlgn="base">
              <a:spcBef>
                <a:spcPct val="0"/>
              </a:spcBef>
              <a:spcAft>
                <a:spcPct val="0"/>
              </a:spcAft>
            </a:pPr>
            <a:endParaRPr lang="ru-RU" sz="2000" b="1" dirty="0">
              <a:solidFill>
                <a:prstClr val="white"/>
              </a:solidFill>
              <a:latin typeface="Times New Roman" pitchFamily="18" charset="0"/>
              <a:cs typeface="Times New Roman" pitchFamily="18" charset="0"/>
            </a:endParaRPr>
          </a:p>
        </p:txBody>
      </p:sp>
      <p:sp>
        <p:nvSpPr>
          <p:cNvPr id="1031" name="Rectangle 7"/>
          <p:cNvSpPr>
            <a:spLocks noChangeArrowheads="1"/>
          </p:cNvSpPr>
          <p:nvPr/>
        </p:nvSpPr>
        <p:spPr bwMode="auto">
          <a:xfrm>
            <a:off x="6820929" y="3144526"/>
            <a:ext cx="4473147"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450850" algn="just" fontAlgn="base">
              <a:spcBef>
                <a:spcPct val="0"/>
              </a:spcBef>
              <a:spcAft>
                <a:spcPct val="0"/>
              </a:spcAft>
            </a:pPr>
            <a:endParaRPr lang="ru-RU" sz="1400" dirty="0">
              <a:solidFill>
                <a:prstClr val="black"/>
              </a:solidFill>
            </a:endParaRPr>
          </a:p>
          <a:p>
            <a:pPr indent="450850" algn="just" fontAlgn="base">
              <a:spcBef>
                <a:spcPct val="0"/>
              </a:spcBef>
              <a:spcAft>
                <a:spcPct val="0"/>
              </a:spcAft>
            </a:pPr>
            <a:r>
              <a:rPr lang="ru-RU" sz="1400" dirty="0">
                <a:solidFill>
                  <a:prstClr val="black"/>
                </a:solidFill>
              </a:rPr>
              <a:t> </a:t>
            </a:r>
            <a:endParaRPr lang="ru-RU" sz="1400" dirty="0">
              <a:solidFill>
                <a:prstClr val="black"/>
              </a:solidFill>
              <a:latin typeface="Arial" pitchFamily="34" charset="0"/>
              <a:cs typeface="Arial" pitchFamily="34" charset="0"/>
            </a:endParaRPr>
          </a:p>
        </p:txBody>
      </p:sp>
      <p:sp>
        <p:nvSpPr>
          <p:cNvPr id="133122" name="Rectangle 2"/>
          <p:cNvSpPr>
            <a:spLocks noChangeArrowheads="1"/>
          </p:cNvSpPr>
          <p:nvPr/>
        </p:nvSpPr>
        <p:spPr bwMode="auto">
          <a:xfrm>
            <a:off x="6927928" y="2791937"/>
            <a:ext cx="4216997"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endParaRPr lang="ru-RU" sz="1400" dirty="0">
              <a:solidFill>
                <a:prstClr val="black"/>
              </a:solidFill>
              <a:latin typeface="Times New Roman" pitchFamily="18" charset="0"/>
              <a:ea typeface="Calibri" pitchFamily="34" charset="0"/>
              <a:cs typeface="Times New Roman" pitchFamily="18" charset="0"/>
            </a:endParaRPr>
          </a:p>
          <a:p>
            <a:pPr fontAlgn="base">
              <a:spcBef>
                <a:spcPct val="0"/>
              </a:spcBef>
              <a:spcAft>
                <a:spcPct val="0"/>
              </a:spcAft>
            </a:pPr>
            <a:endParaRPr lang="ru-RU" sz="1400" dirty="0">
              <a:solidFill>
                <a:prstClr val="black"/>
              </a:solidFill>
              <a:latin typeface="Times New Roman" pitchFamily="18" charset="0"/>
              <a:ea typeface="Calibri" pitchFamily="34" charset="0"/>
              <a:cs typeface="Times New Roman" pitchFamily="18" charset="0"/>
            </a:endParaRPr>
          </a:p>
          <a:p>
            <a:pPr fontAlgn="base">
              <a:spcBef>
                <a:spcPct val="0"/>
              </a:spcBef>
              <a:spcAft>
                <a:spcPct val="0"/>
              </a:spcAft>
            </a:pPr>
            <a:endParaRPr lang="ru-RU" sz="1400" dirty="0">
              <a:solidFill>
                <a:prstClr val="black"/>
              </a:solidFill>
              <a:latin typeface="Times New Roman" pitchFamily="18" charset="0"/>
              <a:ea typeface="Calibri" pitchFamily="34" charset="0"/>
              <a:cs typeface="Times New Roman" pitchFamily="18" charset="0"/>
            </a:endParaRPr>
          </a:p>
        </p:txBody>
      </p:sp>
      <p:sp>
        <p:nvSpPr>
          <p:cNvPr id="10" name="Прямоугольник 9"/>
          <p:cNvSpPr/>
          <p:nvPr/>
        </p:nvSpPr>
        <p:spPr>
          <a:xfrm>
            <a:off x="7013987" y="1161827"/>
            <a:ext cx="3894268" cy="369332"/>
          </a:xfrm>
          <a:prstGeom prst="rect">
            <a:avLst/>
          </a:prstGeom>
        </p:spPr>
        <p:txBody>
          <a:bodyPr wrap="square">
            <a:spAutoFit/>
          </a:bodyPr>
          <a:lstStyle/>
          <a:p>
            <a:endParaRPr lang="ru-RU" dirty="0">
              <a:solidFill>
                <a:prstClr val="black"/>
              </a:solidFill>
            </a:endParaRPr>
          </a:p>
        </p:txBody>
      </p:sp>
      <p:sp>
        <p:nvSpPr>
          <p:cNvPr id="11" name="Прямоугольник 10"/>
          <p:cNvSpPr/>
          <p:nvPr/>
        </p:nvSpPr>
        <p:spPr>
          <a:xfrm>
            <a:off x="1602900" y="763895"/>
            <a:ext cx="3946743" cy="646331"/>
          </a:xfrm>
          <a:prstGeom prst="rect">
            <a:avLst/>
          </a:prstGeom>
        </p:spPr>
        <p:txBody>
          <a:bodyPr wrap="square">
            <a:spAutoFit/>
          </a:bodyPr>
          <a:lstStyle/>
          <a:p>
            <a:r>
              <a:rPr lang="ru-RU" dirty="0">
                <a:solidFill>
                  <a:prstClr val="white"/>
                </a:solidFill>
              </a:rPr>
              <a:t>            Алексеева Анна ЭК-10</a:t>
            </a:r>
          </a:p>
          <a:p>
            <a:r>
              <a:rPr lang="ru-RU" b="1" dirty="0">
                <a:solidFill>
                  <a:prstClr val="black"/>
                </a:solidFill>
                <a:ea typeface="+mj-ea"/>
                <a:cs typeface="+mj-cs"/>
              </a:rPr>
              <a:t>Алексеев Владимир Алексеевич</a:t>
            </a:r>
            <a:endParaRPr lang="ru-RU" b="1" dirty="0">
              <a:solidFill>
                <a:prstClr val="black"/>
              </a:solidFill>
            </a:endParaRPr>
          </a:p>
        </p:txBody>
      </p:sp>
      <p:sp>
        <p:nvSpPr>
          <p:cNvPr id="12" name="Прямоугольник 11"/>
          <p:cNvSpPr/>
          <p:nvPr/>
        </p:nvSpPr>
        <p:spPr>
          <a:xfrm>
            <a:off x="7153835" y="2216075"/>
            <a:ext cx="3420933" cy="369332"/>
          </a:xfrm>
          <a:prstGeom prst="rect">
            <a:avLst/>
          </a:prstGeom>
        </p:spPr>
        <p:txBody>
          <a:bodyPr wrap="square">
            <a:spAutoFit/>
          </a:bodyPr>
          <a:lstStyle/>
          <a:p>
            <a:endParaRPr lang="ru-RU" dirty="0">
              <a:solidFill>
                <a:prstClr val="black"/>
              </a:solidFill>
            </a:endParaRPr>
          </a:p>
        </p:txBody>
      </p:sp>
      <p:sp>
        <p:nvSpPr>
          <p:cNvPr id="14" name="Прямоугольник 13"/>
          <p:cNvSpPr/>
          <p:nvPr/>
        </p:nvSpPr>
        <p:spPr>
          <a:xfrm>
            <a:off x="6949441" y="753039"/>
            <a:ext cx="4044875" cy="307777"/>
          </a:xfrm>
          <a:prstGeom prst="rect">
            <a:avLst/>
          </a:prstGeom>
        </p:spPr>
        <p:txBody>
          <a:bodyPr wrap="square">
            <a:spAutoFit/>
          </a:bodyPr>
          <a:lstStyle/>
          <a:p>
            <a:pPr>
              <a:spcBef>
                <a:spcPct val="20000"/>
              </a:spcBef>
              <a:buClr>
                <a:srgbClr val="AA2B1E"/>
              </a:buClr>
              <a:buSzPct val="85000"/>
            </a:pPr>
            <a:endParaRPr lang="ru-RU" sz="1400" b="1" dirty="0">
              <a:solidFill>
                <a:srgbClr val="ED7D31">
                  <a:lumMod val="50000"/>
                </a:srgbClr>
              </a:solidFill>
            </a:endParaRPr>
          </a:p>
        </p:txBody>
      </p:sp>
      <p:pic>
        <p:nvPicPr>
          <p:cNvPr id="17" name="Рисунок 3"/>
          <p:cNvPicPr>
            <a:picLocks noChangeAspect="1"/>
          </p:cNvPicPr>
          <p:nvPr/>
        </p:nvPicPr>
        <p:blipFill>
          <a:blip r:embed="rId4" cstate="print"/>
          <a:srcRect/>
          <a:stretch>
            <a:fillRect/>
          </a:stretch>
        </p:blipFill>
        <p:spPr bwMode="auto">
          <a:xfrm>
            <a:off x="1750424" y="1638794"/>
            <a:ext cx="3474720" cy="4670566"/>
          </a:xfrm>
          <a:prstGeom prst="rect">
            <a:avLst/>
          </a:prstGeom>
          <a:noFill/>
          <a:ln w="9525">
            <a:noFill/>
            <a:miter lim="800000"/>
            <a:headEnd/>
            <a:tailEnd/>
          </a:ln>
        </p:spPr>
      </p:pic>
      <p:sp>
        <p:nvSpPr>
          <p:cNvPr id="3" name="Прямоугольник 2"/>
          <p:cNvSpPr/>
          <p:nvPr/>
        </p:nvSpPr>
        <p:spPr>
          <a:xfrm>
            <a:off x="7040881" y="907093"/>
            <a:ext cx="3958045" cy="5758499"/>
          </a:xfrm>
          <a:prstGeom prst="rect">
            <a:avLst/>
          </a:prstGeom>
        </p:spPr>
        <p:txBody>
          <a:bodyPr wrap="square">
            <a:spAutoFit/>
          </a:bodyPr>
          <a:lstStyle/>
          <a:p>
            <a:pPr marL="342900" lvl="0" indent="-342900" fontAlgn="base">
              <a:lnSpc>
                <a:spcPct val="90000"/>
              </a:lnSpc>
              <a:spcBef>
                <a:spcPct val="20000"/>
              </a:spcBef>
              <a:spcAft>
                <a:spcPct val="0"/>
              </a:spcAft>
              <a:buFont typeface="Arial" charset="0"/>
              <a:buChar char="•"/>
            </a:pPr>
            <a:r>
              <a:rPr lang="ru-RU" dirty="0">
                <a:solidFill>
                  <a:prstClr val="black"/>
                </a:solidFill>
                <a:latin typeface="Times New Roman" pitchFamily="18" charset="0"/>
              </a:rPr>
              <a:t>     Мой прадед Алексеев Владимир Алексеевич родился 1913г в Чувашской Республике в д. </a:t>
            </a:r>
            <a:r>
              <a:rPr lang="ru-RU" dirty="0" err="1">
                <a:solidFill>
                  <a:prstClr val="black"/>
                </a:solidFill>
                <a:latin typeface="Times New Roman" pitchFamily="18" charset="0"/>
              </a:rPr>
              <a:t>Шинерпоси</a:t>
            </a:r>
            <a:r>
              <a:rPr lang="ru-RU" dirty="0">
                <a:solidFill>
                  <a:prstClr val="black"/>
                </a:solidFill>
                <a:latin typeface="Times New Roman" pitchFamily="18" charset="0"/>
              </a:rPr>
              <a:t> 21 июня 1940г призван Чебоксарским РВК в ВС СССР, обучался на водителя под Ленинградом. В начале 1942 года его перевели во Ржев.</a:t>
            </a:r>
          </a:p>
          <a:p>
            <a:pPr marL="342900" lvl="0" indent="-342900" fontAlgn="base">
              <a:spcBef>
                <a:spcPct val="20000"/>
              </a:spcBef>
              <a:spcAft>
                <a:spcPct val="0"/>
              </a:spcAft>
              <a:buFont typeface="Arial" charset="0"/>
              <a:buChar char="•"/>
            </a:pPr>
            <a:r>
              <a:rPr lang="ru-RU" dirty="0">
                <a:solidFill>
                  <a:prstClr val="black"/>
                </a:solidFill>
                <a:latin typeface="Times New Roman" pitchFamily="18" charset="0"/>
              </a:rPr>
              <a:t>Ржевская битва - кровопролитные сражения войск Западного и Калининского фронтов против группы армий "Центр", происходившие на </a:t>
            </a:r>
            <a:r>
              <a:rPr lang="ru-RU" dirty="0" err="1">
                <a:solidFill>
                  <a:prstClr val="black"/>
                </a:solidFill>
                <a:latin typeface="Times New Roman" pitchFamily="18" charset="0"/>
              </a:rPr>
              <a:t>Ржевско‑Сычёвском</a:t>
            </a:r>
            <a:r>
              <a:rPr lang="ru-RU" dirty="0">
                <a:solidFill>
                  <a:prstClr val="black"/>
                </a:solidFill>
                <a:latin typeface="Times New Roman" pitchFamily="18" charset="0"/>
              </a:rPr>
              <a:t> направлении с 8 января 1942 года по 31 марта 1943 года </a:t>
            </a:r>
          </a:p>
          <a:p>
            <a:pPr lvl="1" fontAlgn="base">
              <a:spcBef>
                <a:spcPct val="20000"/>
              </a:spcBef>
              <a:spcAft>
                <a:spcPct val="0"/>
              </a:spcAft>
            </a:pPr>
            <a:r>
              <a:rPr lang="ru-RU" dirty="0">
                <a:solidFill>
                  <a:prstClr val="black"/>
                </a:solidFill>
                <a:latin typeface="Times New Roman" pitchFamily="18" charset="0"/>
              </a:rPr>
              <a:t>   Мой прадед погиб в августе 1942 года. Похоронен в Зубовском районе Московской горы Тверской области. </a:t>
            </a:r>
          </a:p>
          <a:p>
            <a:pPr marL="342900" lvl="0" indent="-342900" fontAlgn="base">
              <a:lnSpc>
                <a:spcPct val="90000"/>
              </a:lnSpc>
              <a:spcBef>
                <a:spcPct val="20000"/>
              </a:spcBef>
              <a:spcAft>
                <a:spcPct val="0"/>
              </a:spcAft>
              <a:buFont typeface="Arial" charset="0"/>
              <a:buChar char="•"/>
            </a:pPr>
            <a:endParaRPr lang="ru-RU" sz="1400" dirty="0">
              <a:solidFill>
                <a:prstClr val="black"/>
              </a:solidFill>
              <a:latin typeface="Times New Roman" pitchFamily="18" charset="0"/>
            </a:endParaRPr>
          </a:p>
        </p:txBody>
      </p:sp>
    </p:spTree>
    <p:extLst>
      <p:ext uri="{BB962C8B-B14F-4D97-AF65-F5344CB8AC3E}">
        <p14:creationId xmlns:p14="http://schemas.microsoft.com/office/powerpoint/2010/main" val="270429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461" y="285904"/>
            <a:ext cx="10972800" cy="478975"/>
          </a:xfrm>
        </p:spPr>
        <p:txBody>
          <a:bodyPr/>
          <a:lstStyle/>
          <a:p>
            <a:r>
              <a:rPr lang="ru-RU" b="1" dirty="0">
                <a:solidFill>
                  <a:srgbClr val="C00000"/>
                </a:solidFill>
                <a:latin typeface="Monotype Corsiva" pitchFamily="66" charset="0"/>
              </a:rPr>
              <a:t>Знакомьтесь…</a:t>
            </a:r>
          </a:p>
        </p:txBody>
      </p:sp>
      <p:sp>
        <p:nvSpPr>
          <p:cNvPr id="3" name="Содержимое 2"/>
          <p:cNvSpPr>
            <a:spLocks noGrp="1"/>
          </p:cNvSpPr>
          <p:nvPr>
            <p:ph idx="1"/>
          </p:nvPr>
        </p:nvSpPr>
        <p:spPr>
          <a:xfrm>
            <a:off x="380960" y="1142984"/>
            <a:ext cx="5715040" cy="5429288"/>
          </a:xfrm>
        </p:spPr>
        <p:txBody>
          <a:bodyPr/>
          <a:lstStyle/>
          <a:p>
            <a:r>
              <a:rPr lang="ru-RU" sz="3600" b="1" dirty="0" err="1">
                <a:solidFill>
                  <a:srgbClr val="C00000"/>
                </a:solidFill>
                <a:latin typeface="Monotype Corsiva" pitchFamily="66" charset="0"/>
              </a:rPr>
              <a:t>Сизов</a:t>
            </a:r>
            <a:r>
              <a:rPr lang="ru-RU" sz="3600" b="1" dirty="0">
                <a:solidFill>
                  <a:srgbClr val="C00000"/>
                </a:solidFill>
                <a:latin typeface="Monotype Corsiva" pitchFamily="66" charset="0"/>
              </a:rPr>
              <a:t> Виктор Алексеевич , </a:t>
            </a:r>
            <a:r>
              <a:rPr lang="ru-RU" sz="2400" u="sng" dirty="0">
                <a:latin typeface="Monotype Corsiva" pitchFamily="66" charset="0"/>
              </a:rPr>
              <a:t>прадед Ивановой Даши из  класса Ю-9</a:t>
            </a:r>
          </a:p>
          <a:p>
            <a:r>
              <a:rPr lang="ru-RU" sz="3400" b="1" dirty="0">
                <a:solidFill>
                  <a:srgbClr val="7030A0"/>
                </a:solidFill>
                <a:latin typeface="Monotype Corsiva" pitchFamily="66" charset="0"/>
              </a:rPr>
              <a:t>Родился в селе Данилово Кинешемского района Ивановской обл</a:t>
            </a:r>
            <a:r>
              <a:rPr lang="ru-RU" sz="3600" dirty="0"/>
              <a:t>.</a:t>
            </a:r>
            <a:endParaRPr lang="ru-RU" sz="3400" b="1" dirty="0">
              <a:solidFill>
                <a:srgbClr val="7030A0"/>
              </a:solidFill>
              <a:latin typeface="Monotype Corsiva" pitchFamily="66" charset="0"/>
            </a:endParaRPr>
          </a:p>
          <a:p>
            <a:r>
              <a:rPr lang="ru-RU" sz="3400" b="1" dirty="0">
                <a:solidFill>
                  <a:srgbClr val="7030A0"/>
                </a:solidFill>
                <a:latin typeface="Monotype Corsiva" pitchFamily="66" charset="0"/>
              </a:rPr>
              <a:t>Русский.</a:t>
            </a:r>
          </a:p>
          <a:p>
            <a:r>
              <a:rPr lang="ru-RU" sz="3400" b="1" dirty="0">
                <a:solidFill>
                  <a:srgbClr val="7030A0"/>
                </a:solidFill>
                <a:latin typeface="Monotype Corsiva" pitchFamily="66" charset="0"/>
              </a:rPr>
              <a:t>7 классов образования</a:t>
            </a:r>
          </a:p>
          <a:p>
            <a:endParaRPr lang="ru-RU" dirty="0"/>
          </a:p>
        </p:txBody>
      </p:sp>
      <p:sp>
        <p:nvSpPr>
          <p:cNvPr id="5" name="TextBox 4"/>
          <p:cNvSpPr txBox="1"/>
          <p:nvPr/>
        </p:nvSpPr>
        <p:spPr>
          <a:xfrm>
            <a:off x="6328133" y="5589327"/>
            <a:ext cx="4911403" cy="646331"/>
          </a:xfrm>
          <a:prstGeom prst="rect">
            <a:avLst/>
          </a:prstGeom>
          <a:noFill/>
        </p:spPr>
        <p:txBody>
          <a:bodyPr wrap="square" rtlCol="0">
            <a:spAutoFit/>
          </a:bodyPr>
          <a:lstStyle/>
          <a:p>
            <a:pPr algn="ctr"/>
            <a:r>
              <a:rPr lang="ru-RU" b="1" dirty="0">
                <a:solidFill>
                  <a:prstClr val="black"/>
                </a:solidFill>
                <a:latin typeface="Times New Roman" pitchFamily="18" charset="0"/>
                <a:cs typeface="Times New Roman" pitchFamily="18" charset="0"/>
              </a:rPr>
              <a:t>Старший лейтенант</a:t>
            </a:r>
          </a:p>
          <a:p>
            <a:pPr algn="ctr"/>
            <a:r>
              <a:rPr lang="ru-RU" b="1" dirty="0">
                <a:solidFill>
                  <a:prstClr val="black"/>
                </a:solidFill>
                <a:latin typeface="Times New Roman" pitchFamily="18" charset="0"/>
                <a:cs typeface="Times New Roman" pitchFamily="18" charset="0"/>
              </a:rPr>
              <a:t>КОМАНДИР САМОХОДНОГО ОРУДИЯ</a:t>
            </a:r>
          </a:p>
        </p:txBody>
      </p:sp>
      <p:pic>
        <p:nvPicPr>
          <p:cNvPr id="6" name="Рисунок 13" descr="дедушка Витя 6-ой сверху.jpeg"/>
          <p:cNvPicPr>
            <a:picLocks noChangeAspect="1"/>
          </p:cNvPicPr>
          <p:nvPr/>
        </p:nvPicPr>
        <p:blipFill>
          <a:blip r:embed="rId2" cstate="print"/>
          <a:srcRect/>
          <a:stretch>
            <a:fillRect/>
          </a:stretch>
        </p:blipFill>
        <p:spPr bwMode="auto">
          <a:xfrm>
            <a:off x="6865495" y="836713"/>
            <a:ext cx="3837482" cy="4449676"/>
          </a:xfrm>
          <a:prstGeom prst="rect">
            <a:avLst/>
          </a:prstGeom>
          <a:noFill/>
          <a:ln w="9525">
            <a:noFill/>
            <a:miter lim="800000"/>
            <a:headEnd/>
            <a:tailEnd/>
          </a:ln>
        </p:spPr>
      </p:pic>
    </p:spTree>
    <p:extLst>
      <p:ext uri="{BB962C8B-B14F-4D97-AF65-F5344CB8AC3E}">
        <p14:creationId xmlns:p14="http://schemas.microsoft.com/office/powerpoint/2010/main" val="2784569453"/>
      </p:ext>
    </p:extLst>
  </p:cSld>
  <p:clrMapOvr>
    <a:masterClrMapping/>
  </p:clrMapOvr>
  <p:transition>
    <p:strips dir="ru"/>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85709" y="285728"/>
            <a:ext cx="6953299" cy="4939814"/>
          </a:xfrm>
          <a:prstGeom prst="rect">
            <a:avLst/>
          </a:prstGeom>
          <a:noFill/>
        </p:spPr>
        <p:txBody>
          <a:bodyPr wrap="square" rtlCol="0">
            <a:spAutoFit/>
          </a:bodyPr>
          <a:lstStyle/>
          <a:p>
            <a:r>
              <a:rPr lang="ru-RU" sz="3500" b="1" dirty="0">
                <a:solidFill>
                  <a:srgbClr val="F79646">
                    <a:lumMod val="50000"/>
                  </a:srgbClr>
                </a:solidFill>
                <a:latin typeface="Monotype Corsiva" pitchFamily="66" charset="0"/>
              </a:rPr>
              <a:t>Сейчас моего прадеда, </a:t>
            </a:r>
            <a:r>
              <a:rPr lang="ru-RU" sz="3500" b="1" dirty="0" err="1">
                <a:solidFill>
                  <a:srgbClr val="F79646">
                    <a:lumMod val="50000"/>
                  </a:srgbClr>
                </a:solidFill>
                <a:latin typeface="Monotype Corsiva" pitchFamily="66" charset="0"/>
              </a:rPr>
              <a:t>Сизова</a:t>
            </a:r>
            <a:r>
              <a:rPr lang="ru-RU" sz="3500" b="1" dirty="0">
                <a:solidFill>
                  <a:srgbClr val="F79646">
                    <a:lumMod val="50000"/>
                  </a:srgbClr>
                </a:solidFill>
                <a:latin typeface="Monotype Corsiva" pitchFamily="66" charset="0"/>
              </a:rPr>
              <a:t> Виктора Алексеевича нет в живых.</a:t>
            </a:r>
          </a:p>
          <a:p>
            <a:r>
              <a:rPr lang="ru-RU" sz="3500" b="1" dirty="0">
                <a:solidFill>
                  <a:srgbClr val="F79646">
                    <a:lumMod val="50000"/>
                  </a:srgbClr>
                </a:solidFill>
                <a:latin typeface="Monotype Corsiva" pitchFamily="66" charset="0"/>
              </a:rPr>
              <a:t>Но в наших сердцах по-прежнему жива память о нем – том, кто жертвовал своей жизнью ради жизни на земле. </a:t>
            </a:r>
          </a:p>
          <a:p>
            <a:r>
              <a:rPr lang="ru-RU" sz="3500" b="1" dirty="0">
                <a:solidFill>
                  <a:srgbClr val="F79646">
                    <a:lumMod val="50000"/>
                  </a:srgbClr>
                </a:solidFill>
                <a:latin typeface="Monotype Corsiva" pitchFamily="66" charset="0"/>
              </a:rPr>
              <a:t>Благодаря ему и всем, кто участвовал в той страшной войне, мы живем и созидаем.</a:t>
            </a:r>
          </a:p>
          <a:p>
            <a:r>
              <a:rPr lang="ru-RU" sz="3500" b="1" dirty="0">
                <a:solidFill>
                  <a:srgbClr val="C00000"/>
                </a:solidFill>
                <a:latin typeface="Monotype Corsiva" pitchFamily="66" charset="0"/>
              </a:rPr>
              <a:t>Вечная слава ветеранам! </a:t>
            </a:r>
          </a:p>
        </p:txBody>
      </p:sp>
      <p:pic>
        <p:nvPicPr>
          <p:cNvPr id="3074" name="Picture 2"/>
          <p:cNvPicPr>
            <a:picLocks noChangeAspect="1" noChangeArrowheads="1"/>
          </p:cNvPicPr>
          <p:nvPr/>
        </p:nvPicPr>
        <p:blipFill>
          <a:blip r:embed="rId2" cstate="print"/>
          <a:srcRect/>
          <a:stretch>
            <a:fillRect/>
          </a:stretch>
        </p:blipFill>
        <p:spPr bwMode="auto">
          <a:xfrm>
            <a:off x="8182303" y="1438835"/>
            <a:ext cx="3260304" cy="3431193"/>
          </a:xfrm>
          <a:prstGeom prst="rect">
            <a:avLst/>
          </a:prstGeom>
          <a:noFill/>
          <a:ln w="9525">
            <a:noFill/>
            <a:miter lim="800000"/>
            <a:headEnd/>
            <a:tailEnd/>
          </a:ln>
        </p:spPr>
      </p:pic>
      <p:sp>
        <p:nvSpPr>
          <p:cNvPr id="4" name="Прямоугольник 3"/>
          <p:cNvSpPr/>
          <p:nvPr/>
        </p:nvSpPr>
        <p:spPr>
          <a:xfrm>
            <a:off x="567560" y="5312979"/>
            <a:ext cx="5849006" cy="523220"/>
          </a:xfrm>
          <a:prstGeom prst="rect">
            <a:avLst/>
          </a:prstGeom>
        </p:spPr>
        <p:txBody>
          <a:bodyPr wrap="square">
            <a:spAutoFit/>
          </a:bodyPr>
          <a:lstStyle/>
          <a:p>
            <a:r>
              <a:rPr lang="ru-RU" sz="2800" u="sng" dirty="0">
                <a:latin typeface="Monotype Corsiva" pitchFamily="66" charset="0"/>
              </a:rPr>
              <a:t>Иванова Даша из  класса Ю-9</a:t>
            </a:r>
          </a:p>
        </p:txBody>
      </p:sp>
    </p:spTree>
    <p:extLst>
      <p:ext uri="{BB962C8B-B14F-4D97-AF65-F5344CB8AC3E}">
        <p14:creationId xmlns:p14="http://schemas.microsoft.com/office/powerpoint/2010/main" val="1396814757"/>
      </p:ext>
    </p:extLst>
  </p:cSld>
  <p:clrMapOvr>
    <a:masterClrMapping/>
  </p:clrMapOvr>
  <p:transition>
    <p:strips dir="ru"/>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ChangeArrowheads="1"/>
          </p:cNvSpPr>
          <p:nvPr/>
        </p:nvSpPr>
        <p:spPr bwMode="auto">
          <a:xfrm>
            <a:off x="11200110" y="71227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ctr" eaLnBrk="1" fontAlgn="base" hangingPunct="1">
              <a:spcBef>
                <a:spcPct val="0"/>
              </a:spcBef>
              <a:spcAft>
                <a:spcPct val="0"/>
              </a:spcAft>
            </a:pPr>
            <a:endParaRPr lang="ru-RU" altLang="ru-RU">
              <a:solidFill>
                <a:prstClr val="black"/>
              </a:solidFill>
            </a:endParaRPr>
          </a:p>
        </p:txBody>
      </p:sp>
      <p:sp>
        <p:nvSpPr>
          <p:cNvPr id="9219" name="Text Box 3"/>
          <p:cNvSpPr txBox="1">
            <a:spLocks noChangeArrowheads="1"/>
          </p:cNvSpPr>
          <p:nvPr/>
        </p:nvSpPr>
        <p:spPr bwMode="auto">
          <a:xfrm>
            <a:off x="1727200" y="45"/>
            <a:ext cx="100584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ctr" eaLnBrk="1" fontAlgn="base" hangingPunct="1">
              <a:spcBef>
                <a:spcPct val="0"/>
              </a:spcBef>
              <a:spcAft>
                <a:spcPct val="0"/>
              </a:spcAft>
            </a:pPr>
            <a:r>
              <a:rPr lang="ru-RU" altLang="ru-RU" sz="2800" b="1">
                <a:solidFill>
                  <a:srgbClr val="660033"/>
                </a:solidFill>
                <a:latin typeface="Times New Roman" pitchFamily="18" charset="0"/>
              </a:rPr>
              <a:t>Несмотря на то, что я никогда не видела его лично (прадедушка умер 23 декабря 1991 года), меня переполняет гордость за сопричастность моей семьи к истории моей страны.</a:t>
            </a:r>
            <a:r>
              <a:rPr lang="ru-RU" altLang="ru-RU" sz="2800">
                <a:solidFill>
                  <a:srgbClr val="660033"/>
                </a:solidFill>
                <a:latin typeface="Times New Roman" pitchFamily="18" charset="0"/>
              </a:rPr>
              <a:t> </a:t>
            </a:r>
          </a:p>
        </p:txBody>
      </p:sp>
      <p:sp>
        <p:nvSpPr>
          <p:cNvPr id="9220" name="Rectangle 4"/>
          <p:cNvSpPr>
            <a:spLocks noChangeArrowheads="1"/>
          </p:cNvSpPr>
          <p:nvPr/>
        </p:nvSpPr>
        <p:spPr bwMode="auto">
          <a:xfrm>
            <a:off x="11733510" y="2460109"/>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ctr" eaLnBrk="1" fontAlgn="base" hangingPunct="1">
              <a:spcBef>
                <a:spcPct val="0"/>
              </a:spcBef>
              <a:spcAft>
                <a:spcPct val="0"/>
              </a:spcAft>
            </a:pPr>
            <a:endParaRPr lang="ru-RU" altLang="ru-RU">
              <a:solidFill>
                <a:prstClr val="black"/>
              </a:solidFill>
            </a:endParaRPr>
          </a:p>
        </p:txBody>
      </p:sp>
      <p:sp>
        <p:nvSpPr>
          <p:cNvPr id="9221" name="Rectangle 5"/>
          <p:cNvSpPr>
            <a:spLocks noChangeArrowheads="1"/>
          </p:cNvSpPr>
          <p:nvPr/>
        </p:nvSpPr>
        <p:spPr bwMode="auto">
          <a:xfrm>
            <a:off x="12952710" y="16441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ctr" eaLnBrk="1" fontAlgn="base" hangingPunct="1">
              <a:spcBef>
                <a:spcPct val="0"/>
              </a:spcBef>
              <a:spcAft>
                <a:spcPct val="0"/>
              </a:spcAft>
            </a:pPr>
            <a:endParaRPr lang="ru-RU" altLang="ru-RU">
              <a:solidFill>
                <a:prstClr val="black"/>
              </a:solidFill>
            </a:endParaRPr>
          </a:p>
        </p:txBody>
      </p:sp>
      <p:sp>
        <p:nvSpPr>
          <p:cNvPr id="9222" name="Rectangle 10"/>
          <p:cNvSpPr>
            <a:spLocks noChangeArrowheads="1"/>
          </p:cNvSpPr>
          <p:nvPr/>
        </p:nvSpPr>
        <p:spPr bwMode="auto">
          <a:xfrm>
            <a:off x="9496193" y="2345809"/>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ctr" eaLnBrk="1" fontAlgn="base" hangingPunct="1">
              <a:spcBef>
                <a:spcPct val="0"/>
              </a:spcBef>
              <a:spcAft>
                <a:spcPct val="0"/>
              </a:spcAft>
            </a:pPr>
            <a:endParaRPr lang="ru-RU" altLang="ru-RU">
              <a:solidFill>
                <a:prstClr val="black"/>
              </a:solidFill>
            </a:endParaRPr>
          </a:p>
        </p:txBody>
      </p:sp>
      <p:pic>
        <p:nvPicPr>
          <p:cNvPr id="9223" name="Picture 9" descr="Копия (3) DSCN025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32003" y="1828800"/>
            <a:ext cx="3561973" cy="474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4" name="Rectangle 12"/>
          <p:cNvSpPr>
            <a:spLocks noChangeArrowheads="1"/>
          </p:cNvSpPr>
          <p:nvPr/>
        </p:nvSpPr>
        <p:spPr bwMode="auto">
          <a:xfrm>
            <a:off x="13661793" y="30919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ctr" eaLnBrk="1" fontAlgn="base" hangingPunct="1">
              <a:spcBef>
                <a:spcPct val="0"/>
              </a:spcBef>
              <a:spcAft>
                <a:spcPct val="0"/>
              </a:spcAft>
            </a:pPr>
            <a:endParaRPr lang="ru-RU" altLang="ru-RU">
              <a:solidFill>
                <a:prstClr val="black"/>
              </a:solidFill>
            </a:endParaRPr>
          </a:p>
        </p:txBody>
      </p:sp>
      <p:pic>
        <p:nvPicPr>
          <p:cNvPr id="9225" name="Picture 11" descr="Копия DSCN027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21603" y="1828800"/>
            <a:ext cx="3614268" cy="470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6" name="Рисунок 8" descr="fabdfa91a54f.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3200" y="228600"/>
            <a:ext cx="16256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Прямоугольник 10"/>
          <p:cNvSpPr/>
          <p:nvPr/>
        </p:nvSpPr>
        <p:spPr>
          <a:xfrm>
            <a:off x="5785945" y="5360276"/>
            <a:ext cx="1828800" cy="646331"/>
          </a:xfrm>
          <a:prstGeom prst="rect">
            <a:avLst/>
          </a:prstGeom>
        </p:spPr>
        <p:txBody>
          <a:bodyPr wrap="square">
            <a:spAutoFit/>
          </a:bodyPr>
          <a:lstStyle/>
          <a:p>
            <a:pPr fontAlgn="base">
              <a:spcBef>
                <a:spcPct val="0"/>
              </a:spcBef>
              <a:spcAft>
                <a:spcPct val="0"/>
              </a:spcAft>
            </a:pPr>
            <a:r>
              <a:rPr lang="ru-RU" altLang="ru-RU" b="1" dirty="0" err="1">
                <a:latin typeface="Times New Roman" pitchFamily="18" charset="0"/>
              </a:rPr>
              <a:t>Потонова</a:t>
            </a:r>
            <a:r>
              <a:rPr lang="ru-RU" altLang="ru-RU" b="1" dirty="0">
                <a:latin typeface="Times New Roman" pitchFamily="18" charset="0"/>
              </a:rPr>
              <a:t> Евгения ЭК-11</a:t>
            </a:r>
          </a:p>
        </p:txBody>
      </p:sp>
      <p:sp>
        <p:nvSpPr>
          <p:cNvPr id="12" name="Прямоугольник 11"/>
          <p:cNvSpPr/>
          <p:nvPr/>
        </p:nvSpPr>
        <p:spPr>
          <a:xfrm>
            <a:off x="5738648" y="1923393"/>
            <a:ext cx="1814802" cy="1384995"/>
          </a:xfrm>
          <a:prstGeom prst="rect">
            <a:avLst/>
          </a:prstGeom>
        </p:spPr>
        <p:txBody>
          <a:bodyPr wrap="square">
            <a:spAutoFit/>
          </a:bodyPr>
          <a:lstStyle/>
          <a:p>
            <a:r>
              <a:rPr lang="ru-RU" altLang="ru-RU" sz="2800" b="1" u="sng" dirty="0">
                <a:latin typeface="Times New Roman" pitchFamily="18" charset="0"/>
              </a:rPr>
              <a:t>Орлов </a:t>
            </a:r>
          </a:p>
          <a:p>
            <a:r>
              <a:rPr lang="ru-RU" altLang="ru-RU" sz="2800" b="1" u="sng" dirty="0">
                <a:latin typeface="Times New Roman" pitchFamily="18" charset="0"/>
              </a:rPr>
              <a:t>Никита Иванович</a:t>
            </a:r>
            <a:endParaRPr lang="ru-RU" sz="2800" dirty="0"/>
          </a:p>
        </p:txBody>
      </p:sp>
    </p:spTree>
    <p:extLst>
      <p:ext uri="{BB962C8B-B14F-4D97-AF65-F5344CB8AC3E}">
        <p14:creationId xmlns:p14="http://schemas.microsoft.com/office/powerpoint/2010/main" val="132214831"/>
      </p:ext>
    </p:extLst>
  </p:cSld>
  <p:clrMapOvr>
    <a:masterClrMapping/>
  </p:clrMapOvr>
  <p:transition>
    <p:comb/>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37507"/>
            <a:ext cx="12557760" cy="7435596"/>
          </a:xfrm>
          <a:prstGeom prst="rect">
            <a:avLst/>
          </a:prstGeom>
        </p:spPr>
      </p:pic>
      <p:sp>
        <p:nvSpPr>
          <p:cNvPr id="1029" name="Rectangle 5"/>
          <p:cNvSpPr>
            <a:spLocks noChangeArrowheads="1"/>
          </p:cNvSpPr>
          <p:nvPr/>
        </p:nvSpPr>
        <p:spPr bwMode="auto">
          <a:xfrm>
            <a:off x="134" y="43934"/>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solidFill>
                <a:prstClr val="black"/>
              </a:solidFill>
            </a:endParaRPr>
          </a:p>
        </p:txBody>
      </p:sp>
      <p:sp>
        <p:nvSpPr>
          <p:cNvPr id="1030" name="Rectangle 6"/>
          <p:cNvSpPr>
            <a:spLocks noChangeArrowheads="1"/>
          </p:cNvSpPr>
          <p:nvPr/>
        </p:nvSpPr>
        <p:spPr bwMode="auto">
          <a:xfrm>
            <a:off x="1692879" y="1097416"/>
            <a:ext cx="3855308"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fontAlgn="base">
              <a:spcBef>
                <a:spcPct val="0"/>
              </a:spcBef>
              <a:spcAft>
                <a:spcPct val="0"/>
              </a:spcAft>
            </a:pPr>
            <a:endParaRPr lang="ru-RU" sz="2000" b="1" dirty="0">
              <a:solidFill>
                <a:prstClr val="white"/>
              </a:solidFill>
              <a:latin typeface="Times New Roman" pitchFamily="18" charset="0"/>
              <a:cs typeface="Times New Roman" pitchFamily="18" charset="0"/>
            </a:endParaRPr>
          </a:p>
        </p:txBody>
      </p:sp>
      <p:sp>
        <p:nvSpPr>
          <p:cNvPr id="1031" name="Rectangle 7"/>
          <p:cNvSpPr>
            <a:spLocks noChangeArrowheads="1"/>
          </p:cNvSpPr>
          <p:nvPr/>
        </p:nvSpPr>
        <p:spPr bwMode="auto">
          <a:xfrm>
            <a:off x="6820929" y="3144526"/>
            <a:ext cx="4473147"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450850" algn="just" fontAlgn="base">
              <a:spcBef>
                <a:spcPct val="0"/>
              </a:spcBef>
              <a:spcAft>
                <a:spcPct val="0"/>
              </a:spcAft>
            </a:pPr>
            <a:endParaRPr lang="ru-RU" sz="1400" dirty="0">
              <a:solidFill>
                <a:prstClr val="black"/>
              </a:solidFill>
            </a:endParaRPr>
          </a:p>
          <a:p>
            <a:pPr indent="450850" algn="just" fontAlgn="base">
              <a:spcBef>
                <a:spcPct val="0"/>
              </a:spcBef>
              <a:spcAft>
                <a:spcPct val="0"/>
              </a:spcAft>
            </a:pPr>
            <a:r>
              <a:rPr lang="ru-RU" sz="1400" dirty="0">
                <a:solidFill>
                  <a:prstClr val="black"/>
                </a:solidFill>
              </a:rPr>
              <a:t> </a:t>
            </a:r>
            <a:endParaRPr lang="ru-RU" sz="1400" dirty="0">
              <a:solidFill>
                <a:prstClr val="black"/>
              </a:solidFill>
              <a:latin typeface="Arial" pitchFamily="34" charset="0"/>
              <a:cs typeface="Arial" pitchFamily="34" charset="0"/>
            </a:endParaRPr>
          </a:p>
        </p:txBody>
      </p:sp>
      <p:sp>
        <p:nvSpPr>
          <p:cNvPr id="133122" name="Rectangle 2"/>
          <p:cNvSpPr>
            <a:spLocks noChangeArrowheads="1"/>
          </p:cNvSpPr>
          <p:nvPr/>
        </p:nvSpPr>
        <p:spPr bwMode="auto">
          <a:xfrm>
            <a:off x="6927928" y="2791937"/>
            <a:ext cx="4216997"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endParaRPr lang="ru-RU" sz="1400" dirty="0">
              <a:solidFill>
                <a:prstClr val="black"/>
              </a:solidFill>
              <a:latin typeface="Times New Roman" pitchFamily="18" charset="0"/>
              <a:ea typeface="Calibri" pitchFamily="34" charset="0"/>
              <a:cs typeface="Times New Roman" pitchFamily="18" charset="0"/>
            </a:endParaRPr>
          </a:p>
          <a:p>
            <a:pPr fontAlgn="base">
              <a:spcBef>
                <a:spcPct val="0"/>
              </a:spcBef>
              <a:spcAft>
                <a:spcPct val="0"/>
              </a:spcAft>
            </a:pPr>
            <a:endParaRPr lang="ru-RU" sz="1400" dirty="0">
              <a:solidFill>
                <a:prstClr val="black"/>
              </a:solidFill>
              <a:latin typeface="Times New Roman" pitchFamily="18" charset="0"/>
              <a:ea typeface="Calibri" pitchFamily="34" charset="0"/>
              <a:cs typeface="Times New Roman" pitchFamily="18" charset="0"/>
            </a:endParaRPr>
          </a:p>
          <a:p>
            <a:pPr fontAlgn="base">
              <a:spcBef>
                <a:spcPct val="0"/>
              </a:spcBef>
              <a:spcAft>
                <a:spcPct val="0"/>
              </a:spcAft>
            </a:pPr>
            <a:endParaRPr lang="ru-RU" sz="1400" dirty="0">
              <a:solidFill>
                <a:prstClr val="black"/>
              </a:solidFill>
              <a:latin typeface="Times New Roman" pitchFamily="18" charset="0"/>
              <a:ea typeface="Calibri" pitchFamily="34" charset="0"/>
              <a:cs typeface="Times New Roman" pitchFamily="18" charset="0"/>
            </a:endParaRPr>
          </a:p>
        </p:txBody>
      </p:sp>
      <p:sp>
        <p:nvSpPr>
          <p:cNvPr id="10" name="Прямоугольник 9"/>
          <p:cNvSpPr/>
          <p:nvPr/>
        </p:nvSpPr>
        <p:spPr>
          <a:xfrm>
            <a:off x="7013987" y="1161827"/>
            <a:ext cx="3894268" cy="369332"/>
          </a:xfrm>
          <a:prstGeom prst="rect">
            <a:avLst/>
          </a:prstGeom>
        </p:spPr>
        <p:txBody>
          <a:bodyPr wrap="square">
            <a:spAutoFit/>
          </a:bodyPr>
          <a:lstStyle/>
          <a:p>
            <a:endParaRPr lang="ru-RU" dirty="0">
              <a:solidFill>
                <a:prstClr val="black"/>
              </a:solidFill>
            </a:endParaRPr>
          </a:p>
        </p:txBody>
      </p:sp>
      <p:sp>
        <p:nvSpPr>
          <p:cNvPr id="11" name="Прямоугольник 10"/>
          <p:cNvSpPr/>
          <p:nvPr/>
        </p:nvSpPr>
        <p:spPr>
          <a:xfrm>
            <a:off x="1602900" y="763809"/>
            <a:ext cx="3946743" cy="369332"/>
          </a:xfrm>
          <a:prstGeom prst="rect">
            <a:avLst/>
          </a:prstGeom>
        </p:spPr>
        <p:txBody>
          <a:bodyPr wrap="square">
            <a:spAutoFit/>
          </a:bodyPr>
          <a:lstStyle/>
          <a:p>
            <a:endParaRPr lang="ru-RU" dirty="0">
              <a:solidFill>
                <a:prstClr val="white"/>
              </a:solidFill>
            </a:endParaRPr>
          </a:p>
        </p:txBody>
      </p:sp>
      <p:sp>
        <p:nvSpPr>
          <p:cNvPr id="14" name="Прямоугольник 13"/>
          <p:cNvSpPr/>
          <p:nvPr/>
        </p:nvSpPr>
        <p:spPr>
          <a:xfrm>
            <a:off x="6949441" y="753066"/>
            <a:ext cx="4044875" cy="369332"/>
          </a:xfrm>
          <a:prstGeom prst="rect">
            <a:avLst/>
          </a:prstGeom>
        </p:spPr>
        <p:txBody>
          <a:bodyPr wrap="square">
            <a:spAutoFit/>
          </a:bodyPr>
          <a:lstStyle/>
          <a:p>
            <a:pPr marL="365760" lvl="0" indent="-365760" algn="just">
              <a:spcBef>
                <a:spcPct val="20000"/>
              </a:spcBef>
              <a:buClr>
                <a:srgbClr val="873624"/>
              </a:buClr>
              <a:buFont typeface="Wingdings" pitchFamily="2" charset="2"/>
              <a:buChar char=""/>
            </a:pPr>
            <a:endParaRPr lang="ru-RU" dirty="0">
              <a:solidFill>
                <a:prstClr val="black">
                  <a:lumMod val="85000"/>
                  <a:lumOff val="15000"/>
                </a:prstClr>
              </a:solidFill>
              <a:latin typeface="Times New Roman"/>
            </a:endParaRPr>
          </a:p>
        </p:txBody>
      </p:sp>
      <p:sp>
        <p:nvSpPr>
          <p:cNvPr id="3" name="Прямоугольник 2"/>
          <p:cNvSpPr/>
          <p:nvPr/>
        </p:nvSpPr>
        <p:spPr>
          <a:xfrm>
            <a:off x="7013989" y="906923"/>
            <a:ext cx="4280091" cy="286232"/>
          </a:xfrm>
          <a:prstGeom prst="rect">
            <a:avLst/>
          </a:prstGeom>
        </p:spPr>
        <p:txBody>
          <a:bodyPr wrap="square">
            <a:spAutoFit/>
          </a:bodyPr>
          <a:lstStyle/>
          <a:p>
            <a:pPr marL="342900" indent="-342900" fontAlgn="base">
              <a:lnSpc>
                <a:spcPct val="90000"/>
              </a:lnSpc>
              <a:spcBef>
                <a:spcPct val="20000"/>
              </a:spcBef>
              <a:spcAft>
                <a:spcPct val="0"/>
              </a:spcAft>
              <a:buFont typeface="Arial" charset="0"/>
              <a:buChar char="•"/>
            </a:pPr>
            <a:r>
              <a:rPr lang="ru-RU" sz="1400" dirty="0">
                <a:solidFill>
                  <a:prstClr val="black"/>
                </a:solidFill>
                <a:latin typeface="Times New Roman" pitchFamily="18" charset="0"/>
              </a:rPr>
              <a:t>     </a:t>
            </a:r>
          </a:p>
        </p:txBody>
      </p:sp>
      <p:sp>
        <p:nvSpPr>
          <p:cNvPr id="4" name="Прямоугольник 3"/>
          <p:cNvSpPr/>
          <p:nvPr/>
        </p:nvSpPr>
        <p:spPr>
          <a:xfrm>
            <a:off x="1692904" y="1161857"/>
            <a:ext cx="3714503" cy="400110"/>
          </a:xfrm>
          <a:prstGeom prst="rect">
            <a:avLst/>
          </a:prstGeom>
        </p:spPr>
        <p:txBody>
          <a:bodyPr wrap="square">
            <a:spAutoFit/>
          </a:bodyPr>
          <a:lstStyle/>
          <a:p>
            <a:pPr lvl="0">
              <a:defRPr/>
            </a:pPr>
            <a:endParaRPr kumimoji="0" lang="ru-RU" sz="2000" b="1" i="0" u="none" strike="noStrike" kern="0" cap="none" spc="0" normalizeH="0" baseline="0" noProof="0" dirty="0">
              <a:ln>
                <a:noFill/>
              </a:ln>
              <a:solidFill>
                <a:schemeClr val="bg1"/>
              </a:solidFill>
              <a:effectLst/>
              <a:uLnTx/>
              <a:uFillTx/>
            </a:endParaRPr>
          </a:p>
        </p:txBody>
      </p:sp>
      <p:sp>
        <p:nvSpPr>
          <p:cNvPr id="5" name="Прямоугольник 4"/>
          <p:cNvSpPr/>
          <p:nvPr/>
        </p:nvSpPr>
        <p:spPr>
          <a:xfrm>
            <a:off x="7162801" y="872852"/>
            <a:ext cx="4261555" cy="313932"/>
          </a:xfrm>
          <a:prstGeom prst="rect">
            <a:avLst/>
          </a:prstGeom>
        </p:spPr>
        <p:txBody>
          <a:bodyPr wrap="square">
            <a:spAutoFit/>
          </a:bodyPr>
          <a:lstStyle/>
          <a:p>
            <a:pPr marL="342900" marR="0" lvl="0" indent="-342900" defTabSz="914400" eaLnBrk="1" fontAlgn="base" latinLnBrk="0" hangingPunct="1">
              <a:lnSpc>
                <a:spcPct val="80000"/>
              </a:lnSpc>
              <a:spcBef>
                <a:spcPct val="20000"/>
              </a:spcBef>
              <a:spcAft>
                <a:spcPct val="0"/>
              </a:spcAft>
              <a:buClrTx/>
              <a:buSzTx/>
              <a:buFont typeface="Arial" charset="0"/>
              <a:buChar char="•"/>
              <a:tabLst/>
              <a:defRPr/>
            </a:pPr>
            <a:endParaRPr kumimoji="0" lang="ru-RU" b="0" i="0" u="none" strike="noStrike" kern="0" cap="none" spc="0" normalizeH="0" baseline="0" noProof="0" dirty="0">
              <a:ln>
                <a:noFill/>
              </a:ln>
              <a:solidFill>
                <a:prstClr val="black"/>
              </a:solidFill>
              <a:effectLst/>
              <a:uLnTx/>
              <a:uFillTx/>
              <a:latin typeface="Times New Roman" pitchFamily="18" charset="0"/>
            </a:endParaRPr>
          </a:p>
        </p:txBody>
      </p:sp>
      <p:pic>
        <p:nvPicPr>
          <p:cNvPr id="16" name="Рисунок 15" descr="13325137.png"/>
          <p:cNvPicPr>
            <a:picLocks noChangeAspect="1"/>
          </p:cNvPicPr>
          <p:nvPr/>
        </p:nvPicPr>
        <p:blipFill>
          <a:blip r:embed="rId4" cstate="print"/>
          <a:stretch>
            <a:fillRect/>
          </a:stretch>
        </p:blipFill>
        <p:spPr>
          <a:xfrm flipV="1">
            <a:off x="7013989" y="927100"/>
            <a:ext cx="3869912" cy="927100"/>
          </a:xfrm>
          <a:prstGeom prst="rect">
            <a:avLst/>
          </a:prstGeom>
        </p:spPr>
      </p:pic>
      <p:pic>
        <p:nvPicPr>
          <p:cNvPr id="17" name="Рисунок 16" descr="13325137.png"/>
          <p:cNvPicPr>
            <a:picLocks noChangeAspect="1"/>
          </p:cNvPicPr>
          <p:nvPr/>
        </p:nvPicPr>
        <p:blipFill>
          <a:blip r:embed="rId5" cstate="print"/>
          <a:stretch>
            <a:fillRect/>
          </a:stretch>
        </p:blipFill>
        <p:spPr>
          <a:xfrm>
            <a:off x="1243585" y="658368"/>
            <a:ext cx="4974335" cy="5949696"/>
          </a:xfrm>
          <a:prstGeom prst="rect">
            <a:avLst/>
          </a:prstGeom>
        </p:spPr>
      </p:pic>
      <p:sp>
        <p:nvSpPr>
          <p:cNvPr id="6" name="Прямоугольник 5"/>
          <p:cNvSpPr/>
          <p:nvPr/>
        </p:nvSpPr>
        <p:spPr>
          <a:xfrm>
            <a:off x="7443537" y="1772114"/>
            <a:ext cx="3701387" cy="400110"/>
          </a:xfrm>
          <a:prstGeom prst="rect">
            <a:avLst/>
          </a:prstGeom>
        </p:spPr>
        <p:txBody>
          <a:bodyPr wrap="square">
            <a:spAutoFit/>
          </a:bodyPr>
          <a:lstStyle/>
          <a:p>
            <a:pPr marL="0" marR="0" lvl="0" indent="0" algn="ctr" defTabSz="914400" eaLnBrk="1" fontAlgn="auto" latinLnBrk="0" hangingPunct="1">
              <a:lnSpc>
                <a:spcPct val="100000"/>
              </a:lnSpc>
              <a:spcBef>
                <a:spcPct val="20000"/>
              </a:spcBef>
              <a:spcAft>
                <a:spcPts val="0"/>
              </a:spcAft>
              <a:buClrTx/>
              <a:buSzTx/>
              <a:buFontTx/>
              <a:buNone/>
              <a:tabLst/>
              <a:defRPr/>
            </a:pPr>
            <a:endParaRPr kumimoji="0" lang="ru-RU" sz="2000" b="0" i="1" u="none" strike="noStrike" kern="0" cap="none" spc="0" normalizeH="0" baseline="0" noProof="0" dirty="0">
              <a:ln>
                <a:noFill/>
              </a:ln>
              <a:solidFill>
                <a:prstClr val="black"/>
              </a:solidFill>
              <a:effectLst/>
              <a:uLnTx/>
              <a:uFillTx/>
            </a:endParaRPr>
          </a:p>
        </p:txBody>
      </p:sp>
      <p:sp>
        <p:nvSpPr>
          <p:cNvPr id="8" name="Прямоугольник 7"/>
          <p:cNvSpPr/>
          <p:nvPr/>
        </p:nvSpPr>
        <p:spPr>
          <a:xfrm>
            <a:off x="7443537" y="1361912"/>
            <a:ext cx="3850539" cy="33855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600" b="0" i="1" u="none" strike="noStrike" kern="0" cap="none" spc="0" normalizeH="0" baseline="0" noProof="0" dirty="0">
                <a:ln>
                  <a:noFill/>
                </a:ln>
                <a:solidFill>
                  <a:prstClr val="black"/>
                </a:solidFill>
                <a:effectLst/>
                <a:uLnTx/>
                <a:uFillTx/>
                <a:ea typeface="+mj-ea"/>
                <a:cs typeface="+mj-cs"/>
              </a:rPr>
              <a:t>. </a:t>
            </a:r>
            <a:endParaRPr kumimoji="0" lang="ru-RU" sz="1600" b="0" i="0" u="none" strike="noStrike" kern="0" cap="none" spc="0" normalizeH="0" baseline="0" noProof="0" dirty="0">
              <a:ln>
                <a:noFill/>
              </a:ln>
              <a:solidFill>
                <a:sysClr val="windowText" lastClr="000000"/>
              </a:solidFill>
              <a:effectLst/>
              <a:uLnTx/>
              <a:uFillTx/>
            </a:endParaRPr>
          </a:p>
        </p:txBody>
      </p:sp>
      <p:sp>
        <p:nvSpPr>
          <p:cNvPr id="13" name="Прямоугольник 12"/>
          <p:cNvSpPr/>
          <p:nvPr/>
        </p:nvSpPr>
        <p:spPr>
          <a:xfrm>
            <a:off x="7979665" y="1279446"/>
            <a:ext cx="4368003" cy="369332"/>
          </a:xfrm>
          <a:prstGeom prst="rect">
            <a:avLst/>
          </a:prstGeom>
        </p:spPr>
        <p:txBody>
          <a:bodyPr wrap="square">
            <a:spAutoFit/>
          </a:bodyPr>
          <a:lstStyle/>
          <a:p>
            <a:pPr marL="0" marR="0" lvl="0" indent="0" defTabSz="914400" eaLnBrk="1" fontAlgn="auto" latinLnBrk="0" hangingPunct="1">
              <a:lnSpc>
                <a:spcPct val="100000"/>
              </a:lnSpc>
              <a:spcBef>
                <a:spcPct val="20000"/>
              </a:spcBef>
              <a:spcAft>
                <a:spcPts val="0"/>
              </a:spcAft>
              <a:buClrTx/>
              <a:buSzTx/>
              <a:buFontTx/>
              <a:buNone/>
              <a:tabLst/>
              <a:defRPr/>
            </a:pPr>
            <a:r>
              <a:rPr kumimoji="0" lang="ru-RU" b="0" i="1" u="none" strike="noStrike" kern="0" cap="none" spc="0" normalizeH="0" baseline="0" noProof="0" dirty="0">
                <a:ln>
                  <a:noFill/>
                </a:ln>
                <a:solidFill>
                  <a:prstClr val="black"/>
                </a:solidFill>
                <a:effectLst/>
                <a:uLnTx/>
                <a:uFillTx/>
              </a:rPr>
              <a:t>. </a:t>
            </a:r>
          </a:p>
        </p:txBody>
      </p:sp>
      <p:pic>
        <p:nvPicPr>
          <p:cNvPr id="2050" name="Picture 2"/>
          <p:cNvPicPr>
            <a:picLocks noChangeAspect="1" noChangeArrowheads="1"/>
          </p:cNvPicPr>
          <p:nvPr/>
        </p:nvPicPr>
        <p:blipFill>
          <a:blip r:embed="rId6" cstate="print"/>
          <a:srcRect/>
          <a:stretch>
            <a:fillRect/>
          </a:stretch>
        </p:blipFill>
        <p:spPr bwMode="auto">
          <a:xfrm>
            <a:off x="6975978" y="1621907"/>
            <a:ext cx="4120896" cy="3340100"/>
          </a:xfrm>
          <a:prstGeom prst="rect">
            <a:avLst/>
          </a:prstGeom>
          <a:noFill/>
          <a:ln w="9525">
            <a:noFill/>
            <a:miter lim="800000"/>
            <a:headEnd/>
            <a:tailEnd/>
          </a:ln>
        </p:spPr>
      </p:pic>
      <p:pic>
        <p:nvPicPr>
          <p:cNvPr id="2051" name="Picture 3"/>
          <p:cNvPicPr>
            <a:picLocks noChangeAspect="1" noChangeArrowheads="1"/>
          </p:cNvPicPr>
          <p:nvPr/>
        </p:nvPicPr>
        <p:blipFill>
          <a:blip r:embed="rId7" cstate="print"/>
          <a:srcRect/>
          <a:stretch>
            <a:fillRect/>
          </a:stretch>
        </p:blipFill>
        <p:spPr bwMode="auto">
          <a:xfrm>
            <a:off x="1840992" y="1828800"/>
            <a:ext cx="3718560" cy="3060192"/>
          </a:xfrm>
          <a:prstGeom prst="rect">
            <a:avLst/>
          </a:prstGeom>
          <a:noFill/>
          <a:ln w="9525">
            <a:noFill/>
            <a:miter lim="800000"/>
            <a:headEnd/>
            <a:tailEnd/>
          </a:ln>
          <a:effectLst/>
        </p:spPr>
      </p:pic>
      <p:sp>
        <p:nvSpPr>
          <p:cNvPr id="20" name="Прямоугольник 19"/>
          <p:cNvSpPr/>
          <p:nvPr/>
        </p:nvSpPr>
        <p:spPr>
          <a:xfrm>
            <a:off x="6935191" y="5035138"/>
            <a:ext cx="4144488" cy="830997"/>
          </a:xfrm>
          <a:prstGeom prst="rect">
            <a:avLst/>
          </a:prstGeom>
        </p:spPr>
        <p:txBody>
          <a:bodyPr wrap="square">
            <a:spAutoFit/>
          </a:bodyPr>
          <a:lstStyle/>
          <a:p>
            <a:r>
              <a:rPr lang="ru-RU" sz="1200" b="1" dirty="0">
                <a:solidFill>
                  <a:srgbClr val="FF0000"/>
                </a:solidFill>
              </a:rPr>
              <a:t>                                                </a:t>
            </a:r>
          </a:p>
          <a:p>
            <a:endParaRPr lang="ru-RU" sz="1200" b="1" dirty="0">
              <a:solidFill>
                <a:srgbClr val="FF0000"/>
              </a:solidFill>
            </a:endParaRPr>
          </a:p>
          <a:p>
            <a:endParaRPr lang="ru-RU" sz="1200" b="1" dirty="0">
              <a:solidFill>
                <a:srgbClr val="FF0000"/>
              </a:solidFill>
            </a:endParaRPr>
          </a:p>
          <a:p>
            <a:endParaRPr lang="ru-RU" sz="1200" b="1" dirty="0">
              <a:solidFill>
                <a:srgbClr val="FF0000"/>
              </a:solidFill>
            </a:endParaRPr>
          </a:p>
        </p:txBody>
      </p:sp>
      <p:sp>
        <p:nvSpPr>
          <p:cNvPr id="22" name="Прямоугольник 21"/>
          <p:cNvSpPr/>
          <p:nvPr/>
        </p:nvSpPr>
        <p:spPr>
          <a:xfrm>
            <a:off x="7350826" y="5712031"/>
            <a:ext cx="3871355" cy="646331"/>
          </a:xfrm>
          <a:prstGeom prst="rect">
            <a:avLst/>
          </a:prstGeom>
        </p:spPr>
        <p:txBody>
          <a:bodyPr wrap="square">
            <a:spAutoFit/>
          </a:bodyPr>
          <a:lstStyle/>
          <a:p>
            <a:r>
              <a:rPr lang="ru-RU" sz="1200" b="1" dirty="0">
                <a:solidFill>
                  <a:srgbClr val="9E0000"/>
                </a:solidFill>
              </a:rPr>
              <a:t>Над проектом работали</a:t>
            </a:r>
            <a:r>
              <a:rPr lang="en-US" sz="1200" b="1" dirty="0">
                <a:solidFill>
                  <a:srgbClr val="9E0000"/>
                </a:solidFill>
              </a:rPr>
              <a:t>:</a:t>
            </a:r>
            <a:r>
              <a:rPr lang="ru-RU" sz="1200" b="1" dirty="0">
                <a:solidFill>
                  <a:srgbClr val="9E0000"/>
                </a:solidFill>
              </a:rPr>
              <a:t> </a:t>
            </a:r>
            <a:r>
              <a:rPr lang="ru-RU" sz="1200" b="1" dirty="0" err="1">
                <a:solidFill>
                  <a:srgbClr val="9E0000"/>
                </a:solidFill>
              </a:rPr>
              <a:t>Барахтанова</a:t>
            </a:r>
            <a:r>
              <a:rPr lang="ru-RU" sz="1200" b="1" dirty="0">
                <a:solidFill>
                  <a:srgbClr val="9E0000"/>
                </a:solidFill>
              </a:rPr>
              <a:t> Анна, класс Ю-9,</a:t>
            </a:r>
          </a:p>
          <a:p>
            <a:r>
              <a:rPr lang="ru-RU" sz="1200" b="1" dirty="0">
                <a:solidFill>
                  <a:srgbClr val="9E0000"/>
                </a:solidFill>
              </a:rPr>
              <a:t>                                                Михеев Петр Павлович, </a:t>
            </a:r>
          </a:p>
          <a:p>
            <a:r>
              <a:rPr lang="ru-RU" sz="1200" b="1" dirty="0">
                <a:solidFill>
                  <a:srgbClr val="9E0000"/>
                </a:solidFill>
              </a:rPr>
              <a:t>                                                </a:t>
            </a:r>
            <a:r>
              <a:rPr lang="ru-RU" sz="1200" b="1" dirty="0" err="1">
                <a:solidFill>
                  <a:srgbClr val="9E0000"/>
                </a:solidFill>
              </a:rPr>
              <a:t>Кутоманов</a:t>
            </a:r>
            <a:r>
              <a:rPr lang="ru-RU" sz="1200" b="1" dirty="0">
                <a:solidFill>
                  <a:srgbClr val="9E0000"/>
                </a:solidFill>
              </a:rPr>
              <a:t> Олег Викторович</a:t>
            </a:r>
          </a:p>
        </p:txBody>
      </p:sp>
    </p:spTree>
    <p:extLst>
      <p:ext uri="{BB962C8B-B14F-4D97-AF65-F5344CB8AC3E}">
        <p14:creationId xmlns:p14="http://schemas.microsoft.com/office/powerpoint/2010/main" val="35877907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39597"/>
            <a:ext cx="12557760" cy="7435596"/>
          </a:xfrm>
          <a:prstGeom prst="rect">
            <a:avLst/>
          </a:prstGeom>
        </p:spPr>
      </p:pic>
      <p:sp>
        <p:nvSpPr>
          <p:cNvPr id="1029" name="Rectangle 5"/>
          <p:cNvSpPr>
            <a:spLocks noChangeArrowheads="1"/>
          </p:cNvSpPr>
          <p:nvPr/>
        </p:nvSpPr>
        <p:spPr bwMode="auto">
          <a:xfrm>
            <a:off x="134" y="43934"/>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solidFill>
                <a:prstClr val="black"/>
              </a:solidFill>
            </a:endParaRPr>
          </a:p>
        </p:txBody>
      </p:sp>
      <p:sp>
        <p:nvSpPr>
          <p:cNvPr id="1030" name="Rectangle 6"/>
          <p:cNvSpPr>
            <a:spLocks noChangeArrowheads="1"/>
          </p:cNvSpPr>
          <p:nvPr/>
        </p:nvSpPr>
        <p:spPr bwMode="auto">
          <a:xfrm>
            <a:off x="1692879" y="1097416"/>
            <a:ext cx="3855308"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fontAlgn="base">
              <a:spcBef>
                <a:spcPct val="0"/>
              </a:spcBef>
              <a:spcAft>
                <a:spcPct val="0"/>
              </a:spcAft>
            </a:pPr>
            <a:endParaRPr lang="ru-RU" sz="2000" b="1" dirty="0">
              <a:solidFill>
                <a:prstClr val="white"/>
              </a:solidFill>
              <a:latin typeface="Times New Roman" pitchFamily="18" charset="0"/>
              <a:cs typeface="Times New Roman" pitchFamily="18" charset="0"/>
            </a:endParaRPr>
          </a:p>
        </p:txBody>
      </p:sp>
      <p:sp>
        <p:nvSpPr>
          <p:cNvPr id="1031" name="Rectangle 7"/>
          <p:cNvSpPr>
            <a:spLocks noChangeArrowheads="1"/>
          </p:cNvSpPr>
          <p:nvPr/>
        </p:nvSpPr>
        <p:spPr bwMode="auto">
          <a:xfrm>
            <a:off x="6820929" y="3144526"/>
            <a:ext cx="4473147"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450850" algn="just" fontAlgn="base">
              <a:spcBef>
                <a:spcPct val="0"/>
              </a:spcBef>
              <a:spcAft>
                <a:spcPct val="0"/>
              </a:spcAft>
            </a:pPr>
            <a:endParaRPr lang="ru-RU" sz="1400" dirty="0">
              <a:solidFill>
                <a:prstClr val="black"/>
              </a:solidFill>
            </a:endParaRPr>
          </a:p>
          <a:p>
            <a:pPr indent="450850" algn="just" fontAlgn="base">
              <a:spcBef>
                <a:spcPct val="0"/>
              </a:spcBef>
              <a:spcAft>
                <a:spcPct val="0"/>
              </a:spcAft>
            </a:pPr>
            <a:r>
              <a:rPr lang="ru-RU" sz="1400" dirty="0">
                <a:solidFill>
                  <a:prstClr val="black"/>
                </a:solidFill>
              </a:rPr>
              <a:t> </a:t>
            </a:r>
            <a:endParaRPr lang="ru-RU" sz="1400" dirty="0">
              <a:solidFill>
                <a:prstClr val="black"/>
              </a:solidFill>
              <a:latin typeface="Arial" pitchFamily="34" charset="0"/>
              <a:cs typeface="Arial" pitchFamily="34" charset="0"/>
            </a:endParaRPr>
          </a:p>
        </p:txBody>
      </p:sp>
      <p:sp>
        <p:nvSpPr>
          <p:cNvPr id="133122" name="Rectangle 2"/>
          <p:cNvSpPr>
            <a:spLocks noChangeArrowheads="1"/>
          </p:cNvSpPr>
          <p:nvPr/>
        </p:nvSpPr>
        <p:spPr bwMode="auto">
          <a:xfrm>
            <a:off x="6927928" y="2791937"/>
            <a:ext cx="4216997"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endParaRPr lang="ru-RU" sz="1400" dirty="0">
              <a:solidFill>
                <a:prstClr val="black"/>
              </a:solidFill>
              <a:latin typeface="Times New Roman" pitchFamily="18" charset="0"/>
              <a:ea typeface="Calibri" pitchFamily="34" charset="0"/>
              <a:cs typeface="Times New Roman" pitchFamily="18" charset="0"/>
            </a:endParaRPr>
          </a:p>
          <a:p>
            <a:pPr fontAlgn="base">
              <a:spcBef>
                <a:spcPct val="0"/>
              </a:spcBef>
              <a:spcAft>
                <a:spcPct val="0"/>
              </a:spcAft>
            </a:pPr>
            <a:endParaRPr lang="ru-RU" sz="1400" dirty="0">
              <a:solidFill>
                <a:prstClr val="black"/>
              </a:solidFill>
              <a:latin typeface="Times New Roman" pitchFamily="18" charset="0"/>
              <a:ea typeface="Calibri" pitchFamily="34" charset="0"/>
              <a:cs typeface="Times New Roman" pitchFamily="18" charset="0"/>
            </a:endParaRPr>
          </a:p>
          <a:p>
            <a:pPr fontAlgn="base">
              <a:spcBef>
                <a:spcPct val="0"/>
              </a:spcBef>
              <a:spcAft>
                <a:spcPct val="0"/>
              </a:spcAft>
            </a:pPr>
            <a:endParaRPr lang="ru-RU" sz="1400" dirty="0">
              <a:solidFill>
                <a:prstClr val="black"/>
              </a:solidFill>
              <a:latin typeface="Times New Roman" pitchFamily="18" charset="0"/>
              <a:ea typeface="Calibri" pitchFamily="34" charset="0"/>
              <a:cs typeface="Times New Roman" pitchFamily="18" charset="0"/>
            </a:endParaRPr>
          </a:p>
        </p:txBody>
      </p:sp>
      <p:sp>
        <p:nvSpPr>
          <p:cNvPr id="10" name="Прямоугольник 9"/>
          <p:cNvSpPr/>
          <p:nvPr/>
        </p:nvSpPr>
        <p:spPr>
          <a:xfrm>
            <a:off x="7013987" y="1161827"/>
            <a:ext cx="3894268" cy="369332"/>
          </a:xfrm>
          <a:prstGeom prst="rect">
            <a:avLst/>
          </a:prstGeom>
        </p:spPr>
        <p:txBody>
          <a:bodyPr wrap="square">
            <a:spAutoFit/>
          </a:bodyPr>
          <a:lstStyle/>
          <a:p>
            <a:endParaRPr lang="ru-RU" dirty="0">
              <a:solidFill>
                <a:prstClr val="black"/>
              </a:solidFill>
            </a:endParaRPr>
          </a:p>
        </p:txBody>
      </p:sp>
      <p:sp>
        <p:nvSpPr>
          <p:cNvPr id="11" name="Прямоугольник 10"/>
          <p:cNvSpPr/>
          <p:nvPr/>
        </p:nvSpPr>
        <p:spPr>
          <a:xfrm>
            <a:off x="1602900" y="763895"/>
            <a:ext cx="3946743" cy="369332"/>
          </a:xfrm>
          <a:prstGeom prst="rect">
            <a:avLst/>
          </a:prstGeom>
        </p:spPr>
        <p:txBody>
          <a:bodyPr wrap="square">
            <a:spAutoFit/>
          </a:bodyPr>
          <a:lstStyle/>
          <a:p>
            <a:r>
              <a:rPr lang="ru-RU">
                <a:solidFill>
                  <a:prstClr val="white"/>
                </a:solidFill>
              </a:rPr>
              <a:t>              Алексеева </a:t>
            </a:r>
            <a:r>
              <a:rPr lang="ru-RU" dirty="0">
                <a:solidFill>
                  <a:prstClr val="white"/>
                </a:solidFill>
              </a:rPr>
              <a:t>Анна ЭК-10</a:t>
            </a:r>
          </a:p>
        </p:txBody>
      </p:sp>
      <p:sp>
        <p:nvSpPr>
          <p:cNvPr id="12" name="Прямоугольник 11"/>
          <p:cNvSpPr/>
          <p:nvPr/>
        </p:nvSpPr>
        <p:spPr>
          <a:xfrm>
            <a:off x="7153835" y="2216075"/>
            <a:ext cx="3420933" cy="369332"/>
          </a:xfrm>
          <a:prstGeom prst="rect">
            <a:avLst/>
          </a:prstGeom>
        </p:spPr>
        <p:txBody>
          <a:bodyPr wrap="square">
            <a:spAutoFit/>
          </a:bodyPr>
          <a:lstStyle/>
          <a:p>
            <a:endParaRPr lang="ru-RU" dirty="0">
              <a:solidFill>
                <a:prstClr val="black"/>
              </a:solidFill>
            </a:endParaRPr>
          </a:p>
        </p:txBody>
      </p:sp>
      <p:sp>
        <p:nvSpPr>
          <p:cNvPr id="14" name="Прямоугольник 13"/>
          <p:cNvSpPr/>
          <p:nvPr/>
        </p:nvSpPr>
        <p:spPr>
          <a:xfrm>
            <a:off x="6949441" y="753039"/>
            <a:ext cx="4044875" cy="307777"/>
          </a:xfrm>
          <a:prstGeom prst="rect">
            <a:avLst/>
          </a:prstGeom>
        </p:spPr>
        <p:txBody>
          <a:bodyPr wrap="square">
            <a:spAutoFit/>
          </a:bodyPr>
          <a:lstStyle/>
          <a:p>
            <a:pPr>
              <a:spcBef>
                <a:spcPct val="20000"/>
              </a:spcBef>
              <a:buClr>
                <a:srgbClr val="AA2B1E"/>
              </a:buClr>
              <a:buSzPct val="85000"/>
            </a:pPr>
            <a:endParaRPr lang="ru-RU" sz="1400" b="1" dirty="0">
              <a:solidFill>
                <a:srgbClr val="ED7D31">
                  <a:lumMod val="50000"/>
                </a:srgbClr>
              </a:solidFill>
            </a:endParaRPr>
          </a:p>
        </p:txBody>
      </p:sp>
      <p:sp>
        <p:nvSpPr>
          <p:cNvPr id="3" name="Прямоугольник 2"/>
          <p:cNvSpPr/>
          <p:nvPr/>
        </p:nvSpPr>
        <p:spPr>
          <a:xfrm>
            <a:off x="7013989" y="906923"/>
            <a:ext cx="4280091" cy="286232"/>
          </a:xfrm>
          <a:prstGeom prst="rect">
            <a:avLst/>
          </a:prstGeom>
        </p:spPr>
        <p:txBody>
          <a:bodyPr wrap="square">
            <a:spAutoFit/>
          </a:bodyPr>
          <a:lstStyle/>
          <a:p>
            <a:pPr marL="342900" indent="-342900" fontAlgn="base">
              <a:lnSpc>
                <a:spcPct val="90000"/>
              </a:lnSpc>
              <a:spcBef>
                <a:spcPct val="20000"/>
              </a:spcBef>
              <a:spcAft>
                <a:spcPct val="0"/>
              </a:spcAft>
              <a:buFont typeface="Arial" charset="0"/>
              <a:buChar char="•"/>
            </a:pPr>
            <a:r>
              <a:rPr lang="ru-RU" sz="1400" dirty="0">
                <a:solidFill>
                  <a:prstClr val="black"/>
                </a:solidFill>
                <a:latin typeface="Times New Roman" pitchFamily="18" charset="0"/>
              </a:rPr>
              <a:t>     </a:t>
            </a:r>
          </a:p>
        </p:txBody>
      </p:sp>
      <p:pic>
        <p:nvPicPr>
          <p:cNvPr id="13" name="Объект 3"/>
          <p:cNvPicPr>
            <a:picLocks noChangeAspect="1"/>
          </p:cNvPicPr>
          <p:nvPr/>
        </p:nvPicPr>
        <p:blipFill>
          <a:blip r:embed="rId4" cstate="print"/>
          <a:srcRect/>
          <a:stretch>
            <a:fillRect/>
          </a:stretch>
        </p:blipFill>
        <p:spPr bwMode="auto">
          <a:xfrm>
            <a:off x="2010253" y="1694329"/>
            <a:ext cx="3139971" cy="4293101"/>
          </a:xfrm>
          <a:prstGeom prst="rect">
            <a:avLst/>
          </a:prstGeom>
          <a:noFill/>
          <a:ln w="9525">
            <a:noFill/>
            <a:miter lim="800000"/>
            <a:headEnd/>
            <a:tailEnd/>
          </a:ln>
        </p:spPr>
      </p:pic>
      <p:sp>
        <p:nvSpPr>
          <p:cNvPr id="4" name="Прямоугольник 3"/>
          <p:cNvSpPr/>
          <p:nvPr/>
        </p:nvSpPr>
        <p:spPr>
          <a:xfrm>
            <a:off x="1452282" y="1162029"/>
            <a:ext cx="3955125" cy="3693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800" b="1" i="0" u="none" strike="noStrike" kern="0" cap="none" spc="0" normalizeH="0" baseline="0" noProof="0" dirty="0">
                <a:ln>
                  <a:noFill/>
                </a:ln>
                <a:solidFill>
                  <a:prstClr val="black"/>
                </a:solidFill>
                <a:effectLst/>
                <a:uLnTx/>
                <a:uFillTx/>
                <a:latin typeface="Times New Roman" pitchFamily="18" charset="0"/>
                <a:ea typeface="+mj-ea"/>
                <a:cs typeface="+mj-cs"/>
              </a:rPr>
              <a:t>Горбушин Анатолий Трофимович</a:t>
            </a:r>
            <a:endParaRPr kumimoji="0" lang="ru-RU" sz="1800" b="1" i="0" u="none" strike="noStrike" kern="0" cap="none" spc="0" normalizeH="0" baseline="0" noProof="0" dirty="0">
              <a:ln>
                <a:noFill/>
              </a:ln>
              <a:solidFill>
                <a:sysClr val="windowText" lastClr="000000"/>
              </a:solidFill>
              <a:effectLst/>
              <a:uLnTx/>
              <a:uFillTx/>
            </a:endParaRPr>
          </a:p>
        </p:txBody>
      </p:sp>
      <p:sp>
        <p:nvSpPr>
          <p:cNvPr id="5" name="Прямоугольник 4"/>
          <p:cNvSpPr/>
          <p:nvPr/>
        </p:nvSpPr>
        <p:spPr>
          <a:xfrm>
            <a:off x="6831875" y="872938"/>
            <a:ext cx="4349932" cy="5133713"/>
          </a:xfrm>
          <a:prstGeom prst="rect">
            <a:avLst/>
          </a:prstGeom>
        </p:spPr>
        <p:txBody>
          <a:bodyPr wrap="square">
            <a:spAutoFit/>
          </a:bodyPr>
          <a:lstStyle/>
          <a:p>
            <a:pPr marL="342900" marR="0" lvl="0" indent="-342900" defTabSz="914400" eaLnBrk="1" fontAlgn="base" latinLnBrk="0" hangingPunct="1">
              <a:lnSpc>
                <a:spcPct val="80000"/>
              </a:lnSpc>
              <a:spcBef>
                <a:spcPct val="20000"/>
              </a:spcBef>
              <a:spcAft>
                <a:spcPct val="0"/>
              </a:spcAft>
              <a:buClrTx/>
              <a:buSzTx/>
              <a:tabLst/>
              <a:defRPr/>
            </a:pPr>
            <a:r>
              <a:rPr kumimoji="0" lang="ru-RU" sz="1400" b="0" i="0" u="none" strike="noStrike" kern="0" cap="none" spc="0" normalizeH="0" baseline="0" noProof="0" dirty="0">
                <a:ln>
                  <a:noFill/>
                </a:ln>
                <a:solidFill>
                  <a:prstClr val="black"/>
                </a:solidFill>
                <a:effectLst/>
                <a:uLnTx/>
                <a:uFillTx/>
              </a:rPr>
              <a:t>            </a:t>
            </a:r>
            <a:r>
              <a:rPr kumimoji="0" lang="ru-RU" b="0" i="0" u="none" strike="noStrike" kern="0" cap="none" spc="0" normalizeH="0" baseline="0" noProof="0" dirty="0">
                <a:ln>
                  <a:noFill/>
                </a:ln>
                <a:solidFill>
                  <a:prstClr val="black"/>
                </a:solidFill>
                <a:effectLst/>
                <a:uLnTx/>
                <a:uFillTx/>
                <a:latin typeface="Times New Roman" pitchFamily="18" charset="0"/>
              </a:rPr>
              <a:t>Родился 26 июня 1925г., ст. Шамары, Шалинского района, Свердловской области. В армию призван в 17 лет рядовым 224-го стрелкового полка, 334 дивизии 65-ой Армии. </a:t>
            </a:r>
          </a:p>
          <a:p>
            <a:pPr marL="342900" marR="0" lvl="0" indent="-342900" defTabSz="914400" eaLnBrk="1" fontAlgn="base" latinLnBrk="0" hangingPunct="1">
              <a:lnSpc>
                <a:spcPct val="80000"/>
              </a:lnSpc>
              <a:spcBef>
                <a:spcPct val="20000"/>
              </a:spcBef>
              <a:spcAft>
                <a:spcPct val="0"/>
              </a:spcAft>
              <a:buClrTx/>
              <a:buSzTx/>
              <a:buFont typeface="Arial" charset="0"/>
              <a:buChar char="•"/>
              <a:tabLst/>
              <a:defRPr/>
            </a:pPr>
            <a:r>
              <a:rPr kumimoji="0" lang="ru-RU" b="0" i="0" u="none" strike="noStrike" kern="0" cap="none" spc="0" normalizeH="0" baseline="0" noProof="0" dirty="0">
                <a:ln>
                  <a:noFill/>
                </a:ln>
                <a:solidFill>
                  <a:prstClr val="black"/>
                </a:solidFill>
                <a:effectLst/>
                <a:uLnTx/>
                <a:uFillTx/>
                <a:latin typeface="Times New Roman" pitchFamily="18" charset="0"/>
              </a:rPr>
              <a:t>Участвовал в  проведения боевой операции по разминированию моста на территории Брянской области горд Севск. Получил осколочное ранение в живот и в ногу. Его товарищ оттащил </a:t>
            </a:r>
            <a:r>
              <a:rPr lang="ru-RU" kern="0" dirty="0">
                <a:solidFill>
                  <a:prstClr val="black"/>
                </a:solidFill>
                <a:latin typeface="Times New Roman" pitchFamily="18" charset="0"/>
              </a:rPr>
              <a:t>моего прадеда</a:t>
            </a:r>
            <a:r>
              <a:rPr kumimoji="0" lang="ru-RU" b="0" i="0" u="none" strike="noStrike" kern="0" cap="none" spc="0" normalizeH="0" baseline="0" noProof="0" dirty="0">
                <a:ln>
                  <a:noFill/>
                </a:ln>
                <a:solidFill>
                  <a:prstClr val="black"/>
                </a:solidFill>
                <a:effectLst/>
                <a:uLnTx/>
                <a:uFillTx/>
                <a:latin typeface="Times New Roman" pitchFamily="18" charset="0"/>
              </a:rPr>
              <a:t> до кустов около болота, накрыл ветками, чтобы немцы его не обнаружили, а сам ушел за помощью. Мой прадед потерял сознание</a:t>
            </a:r>
            <a:r>
              <a:rPr kumimoji="0" lang="ru-RU" b="0" i="0" u="none" strike="noStrike" kern="0" cap="none" spc="0" normalizeH="0" noProof="0" dirty="0">
                <a:ln>
                  <a:noFill/>
                </a:ln>
                <a:solidFill>
                  <a:prstClr val="black"/>
                </a:solidFill>
                <a:effectLst/>
                <a:uLnTx/>
                <a:uFillTx/>
                <a:latin typeface="Times New Roman" pitchFamily="18" charset="0"/>
              </a:rPr>
              <a:t> и </a:t>
            </a:r>
            <a:r>
              <a:rPr kumimoji="0" lang="ru-RU" b="0" i="0" u="none" strike="noStrike" kern="0" cap="none" spc="0" normalizeH="0" baseline="0" noProof="0" dirty="0">
                <a:ln>
                  <a:noFill/>
                </a:ln>
                <a:solidFill>
                  <a:prstClr val="black"/>
                </a:solidFill>
                <a:effectLst/>
                <a:uLnTx/>
                <a:uFillTx/>
                <a:latin typeface="Times New Roman" pitchFamily="18" charset="0"/>
              </a:rPr>
              <a:t>очнулся примерно через сутки,</a:t>
            </a:r>
            <a:r>
              <a:rPr kumimoji="0" lang="ru-RU" b="0" i="0" u="none" strike="noStrike" kern="0" cap="none" spc="0" normalizeH="0" noProof="0" dirty="0">
                <a:ln>
                  <a:noFill/>
                </a:ln>
                <a:solidFill>
                  <a:prstClr val="black"/>
                </a:solidFill>
                <a:effectLst/>
                <a:uLnTx/>
                <a:uFillTx/>
                <a:latin typeface="Times New Roman" pitchFamily="18" charset="0"/>
              </a:rPr>
              <a:t> </a:t>
            </a:r>
            <a:r>
              <a:rPr kumimoji="0" lang="ru-RU" b="0" i="0" u="none" strike="noStrike" kern="0" cap="none" spc="0" normalizeH="0" baseline="0" noProof="0" dirty="0">
                <a:ln>
                  <a:noFill/>
                </a:ln>
                <a:solidFill>
                  <a:prstClr val="black"/>
                </a:solidFill>
                <a:effectLst/>
                <a:uLnTx/>
                <a:uFillTx/>
                <a:latin typeface="Times New Roman" pitchFamily="18" charset="0"/>
              </a:rPr>
              <a:t>когда его нашли товарищи. Они донесли его до расположения воинской части, а затем переправили в госпиталь.</a:t>
            </a:r>
          </a:p>
          <a:p>
            <a:pPr marL="342900" marR="0" lvl="0" indent="-342900" defTabSz="914400" eaLnBrk="1" fontAlgn="base" latinLnBrk="0" hangingPunct="1">
              <a:lnSpc>
                <a:spcPct val="80000"/>
              </a:lnSpc>
              <a:spcBef>
                <a:spcPct val="20000"/>
              </a:spcBef>
              <a:spcAft>
                <a:spcPct val="0"/>
              </a:spcAft>
              <a:buClrTx/>
              <a:buSzTx/>
              <a:buFont typeface="Arial" charset="0"/>
              <a:buChar char="•"/>
              <a:tabLst/>
              <a:defRPr/>
            </a:pPr>
            <a:r>
              <a:rPr kumimoji="0" lang="ru-RU" b="0" i="0" u="none" strike="noStrike" kern="0" cap="none" spc="0" normalizeH="0" baseline="0" noProof="0" dirty="0">
                <a:ln>
                  <a:noFill/>
                </a:ln>
                <a:solidFill>
                  <a:prstClr val="black"/>
                </a:solidFill>
                <a:effectLst/>
                <a:uLnTx/>
                <a:uFillTx/>
                <a:latin typeface="Times New Roman" pitchFamily="18" charset="0"/>
              </a:rPr>
              <a:t>За данную операцию был представлен к правительственной награде - ордену Славы 3 степени</a:t>
            </a:r>
          </a:p>
          <a:p>
            <a:pPr marL="342900" marR="0" lvl="0" indent="-342900" defTabSz="914400" eaLnBrk="1" fontAlgn="base" latinLnBrk="0" hangingPunct="1">
              <a:lnSpc>
                <a:spcPct val="80000"/>
              </a:lnSpc>
              <a:spcBef>
                <a:spcPct val="20000"/>
              </a:spcBef>
              <a:spcAft>
                <a:spcPct val="0"/>
              </a:spcAft>
              <a:buClrTx/>
              <a:buSzTx/>
              <a:buFont typeface="Arial" charset="0"/>
              <a:buChar char="•"/>
              <a:tabLst/>
              <a:defRPr/>
            </a:pPr>
            <a:r>
              <a:rPr lang="ru-RU" kern="0" dirty="0">
                <a:solidFill>
                  <a:prstClr val="black"/>
                </a:solidFill>
                <a:latin typeface="Times New Roman" pitchFamily="18" charset="0"/>
              </a:rPr>
              <a:t> </a:t>
            </a:r>
            <a:r>
              <a:rPr kumimoji="0" lang="ru-RU" b="0" i="0" u="none" strike="noStrike" kern="0" cap="none" spc="0" normalizeH="0" baseline="0" noProof="0" dirty="0">
                <a:ln>
                  <a:noFill/>
                </a:ln>
                <a:solidFill>
                  <a:prstClr val="black"/>
                </a:solidFill>
                <a:effectLst/>
                <a:uLnTx/>
                <a:uFillTx/>
                <a:latin typeface="Times New Roman" pitchFamily="18" charset="0"/>
              </a:rPr>
              <a:t>Умер 8 января 2010г., в г. Чебоксары.</a:t>
            </a:r>
          </a:p>
        </p:txBody>
      </p:sp>
    </p:spTree>
    <p:extLst>
      <p:ext uri="{BB962C8B-B14F-4D97-AF65-F5344CB8AC3E}">
        <p14:creationId xmlns:p14="http://schemas.microsoft.com/office/powerpoint/2010/main" val="17029706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84" y="-294132"/>
            <a:ext cx="12557760" cy="7435596"/>
          </a:xfrm>
          <a:prstGeom prst="rect">
            <a:avLst/>
          </a:prstGeom>
        </p:spPr>
      </p:pic>
      <p:sp>
        <p:nvSpPr>
          <p:cNvPr id="3" name="Прямоугольник 2"/>
          <p:cNvSpPr/>
          <p:nvPr/>
        </p:nvSpPr>
        <p:spPr>
          <a:xfrm>
            <a:off x="1737368" y="678873"/>
            <a:ext cx="2389885" cy="369332"/>
          </a:xfrm>
          <a:prstGeom prst="rect">
            <a:avLst/>
          </a:prstGeom>
        </p:spPr>
        <p:txBody>
          <a:bodyPr wrap="square">
            <a:spAutoFit/>
          </a:bodyPr>
          <a:lstStyle/>
          <a:p>
            <a:r>
              <a:rPr lang="ru-RU" dirty="0">
                <a:solidFill>
                  <a:schemeClr val="bg1"/>
                </a:solidFill>
              </a:rPr>
              <a:t>Гаврилов Богдан И-9-1</a:t>
            </a:r>
          </a:p>
        </p:txBody>
      </p:sp>
      <p:pic>
        <p:nvPicPr>
          <p:cNvPr id="4" name="Рисунок 3"/>
          <p:cNvPicPr>
            <a:picLocks noChangeAspect="1"/>
          </p:cNvPicPr>
          <p:nvPr/>
        </p:nvPicPr>
        <p:blipFill>
          <a:blip r:embed="rId3" cstate="print"/>
          <a:stretch>
            <a:fillRect/>
          </a:stretch>
        </p:blipFill>
        <p:spPr>
          <a:xfrm>
            <a:off x="1468582" y="1163782"/>
            <a:ext cx="3519053" cy="4973782"/>
          </a:xfrm>
          <a:prstGeom prst="rect">
            <a:avLst/>
          </a:prstGeom>
          <a:ln>
            <a:noFill/>
          </a:ln>
          <a:effectLst>
            <a:softEdge rad="112500"/>
          </a:effectLst>
        </p:spPr>
      </p:pic>
      <p:pic>
        <p:nvPicPr>
          <p:cNvPr id="5" name="Рисунок 4"/>
          <p:cNvPicPr>
            <a:picLocks noChangeAspect="1"/>
          </p:cNvPicPr>
          <p:nvPr/>
        </p:nvPicPr>
        <p:blipFill>
          <a:blip r:embed="rId4" cstate="print"/>
          <a:stretch>
            <a:fillRect/>
          </a:stretch>
        </p:blipFill>
        <p:spPr>
          <a:xfrm>
            <a:off x="6731877" y="1874519"/>
            <a:ext cx="4414344" cy="3249273"/>
          </a:xfrm>
          <a:prstGeom prst="rect">
            <a:avLst/>
          </a:prstGeom>
          <a:ln>
            <a:noFill/>
          </a:ln>
          <a:effectLst>
            <a:softEdge rad="112500"/>
          </a:effectLst>
        </p:spPr>
      </p:pic>
    </p:spTree>
    <p:extLst>
      <p:ext uri="{BB962C8B-B14F-4D97-AF65-F5344CB8AC3E}">
        <p14:creationId xmlns:p14="http://schemas.microsoft.com/office/powerpoint/2010/main" val="17660646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5820">
        <p15:prstTrans prst="pageCurlDouble"/>
      </p:transition>
    </mc:Choice>
    <mc:Fallback xmlns="">
      <p:transition spd="slow" advTm="582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5760" y="-403860"/>
            <a:ext cx="12557760" cy="7435596"/>
          </a:xfrm>
          <a:prstGeom prst="rect">
            <a:avLst/>
          </a:prstGeom>
        </p:spPr>
      </p:pic>
      <p:sp>
        <p:nvSpPr>
          <p:cNvPr id="3" name="Прямоугольник 2"/>
          <p:cNvSpPr/>
          <p:nvPr/>
        </p:nvSpPr>
        <p:spPr>
          <a:xfrm>
            <a:off x="1659467" y="812030"/>
            <a:ext cx="3194755" cy="369332"/>
          </a:xfrm>
          <a:prstGeom prst="rect">
            <a:avLst/>
          </a:prstGeom>
        </p:spPr>
        <p:txBody>
          <a:bodyPr wrap="square">
            <a:spAutoFit/>
          </a:bodyPr>
          <a:lstStyle/>
          <a:p>
            <a:r>
              <a:rPr lang="ru-RU" dirty="0">
                <a:solidFill>
                  <a:schemeClr val="bg1"/>
                </a:solidFill>
              </a:rPr>
              <a:t>Дмитриева Анастасия Ю-9</a:t>
            </a:r>
          </a:p>
        </p:txBody>
      </p:sp>
      <p:pic>
        <p:nvPicPr>
          <p:cNvPr id="4" name="Рисунок 3"/>
          <p:cNvPicPr>
            <a:picLocks noChangeAspect="1"/>
          </p:cNvPicPr>
          <p:nvPr/>
        </p:nvPicPr>
        <p:blipFill>
          <a:blip r:embed="rId3" cstate="print"/>
          <a:stretch>
            <a:fillRect/>
          </a:stretch>
        </p:blipFill>
        <p:spPr>
          <a:xfrm>
            <a:off x="1645868" y="1181362"/>
            <a:ext cx="3396351" cy="4410512"/>
          </a:xfrm>
          <a:prstGeom prst="rect">
            <a:avLst/>
          </a:prstGeom>
          <a:ln>
            <a:noFill/>
          </a:ln>
          <a:effectLst>
            <a:softEdge rad="112500"/>
          </a:effectLst>
        </p:spPr>
      </p:pic>
      <p:pic>
        <p:nvPicPr>
          <p:cNvPr id="5" name="Рисунок 4"/>
          <p:cNvPicPr>
            <a:picLocks noChangeAspect="1"/>
          </p:cNvPicPr>
          <p:nvPr/>
        </p:nvPicPr>
        <p:blipFill>
          <a:blip r:embed="rId4" cstate="print"/>
          <a:stretch>
            <a:fillRect/>
          </a:stretch>
        </p:blipFill>
        <p:spPr>
          <a:xfrm>
            <a:off x="6764463" y="996696"/>
            <a:ext cx="3705551" cy="4826434"/>
          </a:xfrm>
          <a:prstGeom prst="rect">
            <a:avLst/>
          </a:prstGeom>
          <a:ln>
            <a:noFill/>
          </a:ln>
          <a:effectLst>
            <a:softEdge rad="112500"/>
          </a:effectLst>
        </p:spPr>
      </p:pic>
      <p:sp>
        <p:nvSpPr>
          <p:cNvPr id="6" name="Прямоугольник 5"/>
          <p:cNvSpPr/>
          <p:nvPr/>
        </p:nvSpPr>
        <p:spPr>
          <a:xfrm>
            <a:off x="1797823" y="5638464"/>
            <a:ext cx="3164649" cy="369332"/>
          </a:xfrm>
          <a:prstGeom prst="rect">
            <a:avLst/>
          </a:prstGeom>
        </p:spPr>
        <p:txBody>
          <a:bodyPr wrap="none">
            <a:spAutoFit/>
          </a:bodyPr>
          <a:lstStyle/>
          <a:p>
            <a:r>
              <a:rPr lang="ru-RU" b="1" dirty="0"/>
              <a:t>Васильев Андрей Васильевич</a:t>
            </a:r>
          </a:p>
        </p:txBody>
      </p:sp>
    </p:spTree>
    <p:extLst>
      <p:ext uri="{BB962C8B-B14F-4D97-AF65-F5344CB8AC3E}">
        <p14:creationId xmlns:p14="http://schemas.microsoft.com/office/powerpoint/2010/main" val="24562654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333">
        <p15:prstTrans prst="pageCurlDouble"/>
      </p:transition>
    </mc:Choice>
    <mc:Fallback xmlns="">
      <p:transition spd="slow" advTm="7333">
        <p:fade/>
      </p:transition>
    </mc:Fallback>
  </mc:AlternateContent>
</p:sld>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9_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3.xml><?xml version="1.0" encoding="utf-8"?>
<a:theme xmlns:a="http://schemas.openxmlformats.org/drawingml/2006/main" name="2_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4.xml><?xml version="1.0" encoding="utf-8"?>
<a:theme xmlns:a="http://schemas.openxmlformats.org/drawingml/2006/main" name="Легкий дым">
  <a:themeElements>
    <a:clrScheme name="Легкий дым">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Легкий дым">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Легкий дым">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5.xml><?xml version="1.0" encoding="utf-8"?>
<a:theme xmlns:a="http://schemas.openxmlformats.org/drawingml/2006/main" name="3_Легкий дым">
  <a:themeElements>
    <a:clrScheme name="Легкий дым">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Легкий дым">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Легкий дым">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6.xml><?xml version="1.0" encoding="utf-8"?>
<a:theme xmlns:a="http://schemas.openxmlformats.org/drawingml/2006/main" name="желтый+звёздочки">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4_желтый+звёздочки">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rnd" cmpd="sng" algn="ctr">
          <a:solidFill>
            <a:schemeClr val="phClr">
              <a:shade val="95000"/>
              <a:satMod val="105000"/>
            </a:schemeClr>
          </a:solidFill>
          <a:prstDash val="solid"/>
        </a:ln>
        <a:ln w="25400" cap="rnd" cmpd="sng" algn="ctr">
          <a:solidFill>
            <a:schemeClr val="phClr"/>
          </a:solidFill>
          <a:prstDash val="solid"/>
        </a:ln>
        <a:ln w="38100" cap="rnd" cmpd="sng" algn="ctr">
          <a:solidFill>
            <a:schemeClr val="phClr"/>
          </a:solidFill>
          <a:prstDash val="solid"/>
        </a:ln>
      </a:lnStyleLst>
      <a:effectStyleLst>
        <a:effectStyle>
          <a:effectLst>
            <a:outerShdw blurRad="40000" dist="20000" dir="5400000">
              <a:srgbClr val="000000">
                <a:alpha val="38000"/>
              </a:srgbClr>
            </a:outerShdw>
          </a:effectLst>
        </a:effectStyle>
        <a:effectStyle>
          <a:effectLst>
            <a:outerShdw blurRad="40000" dist="23000" dir="5400000">
              <a:srgbClr val="000000">
                <a:alpha val="35000"/>
              </a:srgbClr>
            </a:outerShdw>
          </a:effectLst>
        </a:effectStyle>
        <a:effectStyle>
          <a:effectLst>
            <a:outerShdw blurRad="40000" dist="23000" dir="540000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9.xml><?xml version="1.0" encoding="utf-8"?>
<a:theme xmlns:a="http://schemas.openxmlformats.org/drawingml/2006/main" name="8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1615</TotalTime>
  <Words>5760</Words>
  <Application>Microsoft Office PowerPoint</Application>
  <PresentationFormat>Широкоэкранный</PresentationFormat>
  <Paragraphs>284</Paragraphs>
  <Slides>63</Slides>
  <Notes>6</Notes>
  <HiddenSlides>0</HiddenSlides>
  <MMClips>1</MMClips>
  <ScaleCrop>false</ScaleCrop>
  <HeadingPairs>
    <vt:vector size="6" baseType="variant">
      <vt:variant>
        <vt:lpstr>Использованные шрифты</vt:lpstr>
      </vt:variant>
      <vt:variant>
        <vt:i4>12</vt:i4>
      </vt:variant>
      <vt:variant>
        <vt:lpstr>Тема</vt:lpstr>
      </vt:variant>
      <vt:variant>
        <vt:i4>10</vt:i4>
      </vt:variant>
      <vt:variant>
        <vt:lpstr>Заголовки слайдов</vt:lpstr>
      </vt:variant>
      <vt:variant>
        <vt:i4>63</vt:i4>
      </vt:variant>
    </vt:vector>
  </HeadingPairs>
  <TitlesOfParts>
    <vt:vector size="85" baseType="lpstr">
      <vt:lpstr>Arial</vt:lpstr>
      <vt:lpstr>Calibri</vt:lpstr>
      <vt:lpstr>Calibri Light</vt:lpstr>
      <vt:lpstr>Century Gothic</vt:lpstr>
      <vt:lpstr>Franklin Gothic Book</vt:lpstr>
      <vt:lpstr>Franklin Gothic Medium</vt:lpstr>
      <vt:lpstr>Monotype Corsiva</vt:lpstr>
      <vt:lpstr>Segoe Script</vt:lpstr>
      <vt:lpstr>Times New Roman</vt:lpstr>
      <vt:lpstr>Wingdings</vt:lpstr>
      <vt:lpstr>Wingdings 2</vt:lpstr>
      <vt:lpstr>Wingdings 3</vt:lpstr>
      <vt:lpstr>Тема Office</vt:lpstr>
      <vt:lpstr>1_Трек</vt:lpstr>
      <vt:lpstr>2_Трек</vt:lpstr>
      <vt:lpstr>Легкий дым</vt:lpstr>
      <vt:lpstr>3_Легкий дым</vt:lpstr>
      <vt:lpstr>желтый+звёздочки</vt:lpstr>
      <vt:lpstr>4_желтый+звёздочки</vt:lpstr>
      <vt:lpstr>4_Office Theme</vt:lpstr>
      <vt:lpstr>8_Тема Office</vt:lpstr>
      <vt:lpstr>9_Тема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Знакомьтесь…</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barahtanova.an@gmail.com</dc:creator>
  <cp:lastModifiedBy>Михаил Михеев</cp:lastModifiedBy>
  <cp:revision>186</cp:revision>
  <dcterms:created xsi:type="dcterms:W3CDTF">2019-12-30T12:38:04Z</dcterms:created>
  <dcterms:modified xsi:type="dcterms:W3CDTF">2022-09-24T18:33:42Z</dcterms:modified>
</cp:coreProperties>
</file>