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34" r:id="rId2"/>
    <p:sldId id="335" r:id="rId3"/>
    <p:sldId id="337" r:id="rId4"/>
    <p:sldId id="336" r:id="rId5"/>
    <p:sldId id="338" r:id="rId6"/>
    <p:sldId id="317" r:id="rId7"/>
    <p:sldId id="314" r:id="rId8"/>
    <p:sldId id="318" r:id="rId9"/>
    <p:sldId id="320" r:id="rId10"/>
    <p:sldId id="290" r:id="rId11"/>
    <p:sldId id="319" r:id="rId12"/>
    <p:sldId id="339" r:id="rId13"/>
    <p:sldId id="343" r:id="rId14"/>
    <p:sldId id="321" r:id="rId15"/>
    <p:sldId id="322" r:id="rId16"/>
    <p:sldId id="324" r:id="rId17"/>
    <p:sldId id="345" r:id="rId18"/>
    <p:sldId id="325" r:id="rId19"/>
    <p:sldId id="344" r:id="rId20"/>
    <p:sldId id="326" r:id="rId21"/>
    <p:sldId id="346" r:id="rId22"/>
    <p:sldId id="291" r:id="rId23"/>
    <p:sldId id="329" r:id="rId24"/>
    <p:sldId id="330" r:id="rId25"/>
    <p:sldId id="331" r:id="rId26"/>
    <p:sldId id="332" r:id="rId27"/>
    <p:sldId id="333" r:id="rId28"/>
    <p:sldId id="347" r:id="rId29"/>
    <p:sldId id="34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000"/>
    <a:srgbClr val="3820CA"/>
    <a:srgbClr val="2E471D"/>
    <a:srgbClr val="23147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0" d="100"/>
          <a:sy n="60" d="100"/>
        </p:scale>
        <p:origin x="-774" y="-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11E54-91A0-4DC4-A920-B15E9CEBDDC4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16AA9-89FD-4D9F-81F5-7A8740D581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4239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Клик по картинке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6AA9-89FD-4D9F-81F5-7A8740D5818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8318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Клик по картинке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16AA9-89FD-4D9F-81F5-7A8740D5818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0174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16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20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90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99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757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15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643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424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94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8894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617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40492-EFE6-42BB-9195-F59092B3263D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37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3.png"/><Relationship Id="rId3" Type="http://schemas.openxmlformats.org/officeDocument/2006/relationships/slide" Target="slide23.xml"/><Relationship Id="rId7" Type="http://schemas.openxmlformats.org/officeDocument/2006/relationships/slide" Target="slide25.xml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slide" Target="slide26.xml"/><Relationship Id="rId5" Type="http://schemas.openxmlformats.org/officeDocument/2006/relationships/slide" Target="slide24.xml"/><Relationship Id="rId10" Type="http://schemas.openxmlformats.org/officeDocument/2006/relationships/image" Target="../media/image38.jpeg"/><Relationship Id="rId4" Type="http://schemas.openxmlformats.org/officeDocument/2006/relationships/image" Target="../media/image35.jpeg"/><Relationship Id="rId9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14481"/>
          <a:stretch>
            <a:fillRect/>
          </a:stretch>
        </p:blipFill>
        <p:spPr bwMode="auto">
          <a:xfrm>
            <a:off x="394138" y="115323"/>
            <a:ext cx="11524593" cy="674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6" name="Picture 28" descr="https://kljuet.ru/wp-content/uploads/2018/07/Osnastki-dlya-fider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17983" y="936473"/>
            <a:ext cx="4135795" cy="215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-472966" y="261223"/>
            <a:ext cx="12664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Какие дела внуки обычно делают с бабушкой, а какие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дедушкой: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s://illustrators.ru/uploads/illustration/image/652903/main_652903_origin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013" y="4516821"/>
            <a:ext cx="2341179" cy="2341179"/>
          </a:xfrm>
          <a:prstGeom prst="rect">
            <a:avLst/>
          </a:prstGeom>
          <a:noFill/>
        </p:spPr>
      </p:pic>
      <p:pic>
        <p:nvPicPr>
          <p:cNvPr id="24582" name="Picture 6" descr="https://i.pinimg.com/originals/f0/e6/2d/f0e62d97adebe8dabdb84fdf4b45696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10" t="-525" r="31115" b="57743"/>
          <a:stretch>
            <a:fillRect/>
          </a:stretch>
        </p:blipFill>
        <p:spPr bwMode="auto">
          <a:xfrm>
            <a:off x="9906993" y="4713891"/>
            <a:ext cx="1930188" cy="1891861"/>
          </a:xfrm>
          <a:prstGeom prst="rect">
            <a:avLst/>
          </a:prstGeom>
          <a:noFill/>
        </p:spPr>
      </p:pic>
      <p:pic>
        <p:nvPicPr>
          <p:cNvPr id="24584" name="Picture 8" descr="https://i.sunhome.ru/dreamer/129/kushatj-pirozhki.xxl.jpg"/>
          <p:cNvPicPr>
            <a:picLocks noChangeAspect="1" noChangeArrowheads="1"/>
          </p:cNvPicPr>
          <p:nvPr/>
        </p:nvPicPr>
        <p:blipFill>
          <a:blip r:embed="rId6" cstate="print"/>
          <a:srcRect l="2435" t="3137" r="2435" b="3137"/>
          <a:stretch>
            <a:fillRect/>
          </a:stretch>
        </p:blipFill>
        <p:spPr bwMode="auto">
          <a:xfrm>
            <a:off x="9218073" y="1860331"/>
            <a:ext cx="2642851" cy="2021393"/>
          </a:xfrm>
          <a:prstGeom prst="rect">
            <a:avLst/>
          </a:prstGeom>
          <a:noFill/>
        </p:spPr>
      </p:pic>
      <p:pic>
        <p:nvPicPr>
          <p:cNvPr id="24586" name="Picture 10" descr="https://phonoteka.org/uploads/posts/2021-04/1618458082_35-phonoteka_org-p-fon-s-sadovimi-tsvetami-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32786" y="3640535"/>
            <a:ext cx="3145767" cy="2353427"/>
          </a:xfrm>
          <a:prstGeom prst="rect">
            <a:avLst/>
          </a:prstGeom>
          <a:noFill/>
        </p:spPr>
      </p:pic>
      <p:pic>
        <p:nvPicPr>
          <p:cNvPr id="24588" name="Picture 12" descr="https://dachadecor.ru/images/dd/setdhgh,.kml_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2247" y="1015031"/>
            <a:ext cx="2957896" cy="2149405"/>
          </a:xfrm>
          <a:prstGeom prst="rect">
            <a:avLst/>
          </a:prstGeom>
          <a:noFill/>
        </p:spPr>
      </p:pic>
      <p:pic>
        <p:nvPicPr>
          <p:cNvPr id="24590" name="Picture 14" descr="https://sun9-27.userapi.com/impg/c855736/v855736749/1a0c29/soWsBBcKu1I.jpg?size=604x604&amp;quality=96&amp;sign=a99c2444d589091b0167268e4b5dd9d1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7725" y="4272455"/>
            <a:ext cx="2585544" cy="2585545"/>
          </a:xfrm>
          <a:prstGeom prst="rect">
            <a:avLst/>
          </a:prstGeom>
          <a:noFill/>
        </p:spPr>
      </p:pic>
      <p:pic>
        <p:nvPicPr>
          <p:cNvPr id="24592" name="Picture 16" descr="https://media.istockphoto.com/vectors/tangles-of-different-colors-with-yarn-for-knitting-in-a-wicker-basket-vector-id1128232587?k=20&amp;m=1128232587&amp;s=612x612&amp;w=0&amp;h=XXFXexMBQFRBBGPqmgbhC7XnTTO0nWlf2DXfSeJQ53c=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24896" y="1686910"/>
            <a:ext cx="2697987" cy="2697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857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7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-0.06211 0.21065 " pathEditMode="relative" rAng="0" ptsTypes="AA">
                                      <p:cBhvr>
                                        <p:cTn id="9" dur="175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2" y="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1158" y="505400"/>
            <a:ext cx="62006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Расул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Гамзатов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дедушка</a:t>
            </a: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202621" y="2112581"/>
            <a:ext cx="6768662" cy="252248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Прочитайте стихотворение. Скажите, что делают герои стихотворения вместе с дедушкой. Какие чувства вызывает у внука общение с дедом?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s://flomaster.club/uploads/posts/2022-06/1655565610_12-flomaster-club-p-portret-rasula-gamzatova-krasivo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456" y="1686909"/>
            <a:ext cx="3529544" cy="4855779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Узнала об измене... Сказать или нет?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22336" y="4619295"/>
            <a:ext cx="1452174" cy="14534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3288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Худ. В. Целинцов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603" y="607082"/>
            <a:ext cx="4085349" cy="5847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81447" y="1481959"/>
            <a:ext cx="666881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 меня есть дедушка,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 зима, седой.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 меня есть дедушка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белой бородой.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день знакомства нашего —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Это не секрет —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Было мне полмесяца,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ему сто лет.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137" y="961696"/>
            <a:ext cx="62746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Маленькие ласточки,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Песнями звеня,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Будят вместе с дедушкой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заре меня.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зарядке солнышко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Рядом видит нас.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Поднимаем руки мы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команде: «Раз!»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Худ. В. Целинцов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3188" y="1778821"/>
            <a:ext cx="5348812" cy="4038655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2415" y="1273280"/>
            <a:ext cx="61327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 над нами мокрая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Шелестит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листва.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Опускаем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руки мы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команде: «Два!»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водой холодною,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Прямо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из ручья,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Вместе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умываемся: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Дедушка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я. </a:t>
            </a:r>
          </a:p>
        </p:txBody>
      </p:sp>
      <p:pic>
        <p:nvPicPr>
          <p:cNvPr id="21506" name="Picture 2" descr="https://stihi.ru/pics/2021/04/10/5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0127" y="1765737"/>
            <a:ext cx="5285390" cy="3915104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4864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10026" y="1354334"/>
            <a:ext cx="53991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шагаю с дедушкой,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Думая о том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Что и я, наверное,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Каждому знаком.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с людьми здороваюсь,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большой, в пути.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Хорошо мне за руку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 дедушкой идти!..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0083" y="1354333"/>
            <a:ext cx="57911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Много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знает дедушка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Былей-небылиц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Про луну и солнышко,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Про зверей и птиц.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Я вопросы разные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Задаю ему: — Где? 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Зачем? — А скоро ли? — Сколько? — Почему?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0962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10026" y="1354334"/>
            <a:ext cx="53991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всё мой дедушка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Может дать ответ.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не стар мой дедушка,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Хоть ему сто лет.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Он лошадкой сделаться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Может для того,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Чтобы покатался я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плечах его.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thumbs.dreamstime.com/b/%D0%B4%D0%B5%D0%B4-%D0%BD%D0%BE%D1%81%D0%B8%D1%82-%D0%BC%D0%B0%D0%BB%D1%8C%D1%87%D0%B8%D0%BA%D0%B0-%D0%BC%D0%B0%D0%BB%D1%8B%D1%88%D0%B0-%D0%B2%D0%BD%D1%83%D0%BA%D0%B0-%D0%BD%D0%B0-%D0%B5%D0%B3%D0%BE-%D0%BF%D0%BB%D0%B5%D1%87%D0%B0%D1%85-100007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4675" y="1856380"/>
            <a:ext cx="5472099" cy="3645786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2008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20899" y="1354333"/>
            <a:ext cx="54029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когда мой дедушка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Сядет на коня,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То сажает дедушка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седло меня.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Сядем на качели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—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Двое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смельчаков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—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взлетаем радостно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Выше облаков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thumbs.dreamstime.com/b/%D0%BF%D0%B0%D0%BF%D0%B0-%D1%83%D1%87%D0%B8%D1%82-%D1%87%D1%82%D0%BE-%D0%B5%D0%B3%D0%BE-%D1%81%D1%8B%D0%BD-%D1%81%D0%B8%D0%B4%D0%B8%D1%82-%D0%B2-%D1%81%D0%B5%D0%B4%D0%BB%D0%BE%D0%B2%D0%B8%D0%BD%D0%B5-103866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0883" y="1378473"/>
            <a:ext cx="5662996" cy="415522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2008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354334"/>
            <a:ext cx="603807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Дедушка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работает,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Словно молодой,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Поливает яблони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Ключевой водой.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Возле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старой мельницы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рассвете дня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 горной речке плавать он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Научил меня.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s://thumbs.dreamstime.com/b/%D1%80%D1%8B%D0%B1%D0%BE%D0%BB%D0%BE%D0%B2%D1%81%D1%82%D0%B2%D0%BE-%D1%81%D0%B5%D0%BC%D1%8C%D0%B8-133604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6761" y="1608082"/>
            <a:ext cx="5884673" cy="392066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2962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20899" y="1354333"/>
            <a:ext cx="54029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Смастерил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он дудочку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Мне из тростника.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Любят мою дудочку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Поле и река.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 когда дождёмся мы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 дедушкой зимы,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То на санках под гору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 ним промчимся мы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https://i.ytimg.com/vi/JA2d7Dz2ZII/maxresdefault.jpg"/>
          <p:cNvPicPr>
            <a:picLocks noChangeAspect="1" noChangeArrowheads="1"/>
          </p:cNvPicPr>
          <p:nvPr/>
        </p:nvPicPr>
        <p:blipFill>
          <a:blip r:embed="rId2" cstate="print"/>
          <a:srcRect r="7972"/>
          <a:stretch>
            <a:fillRect/>
          </a:stretch>
        </p:blipFill>
        <p:spPr bwMode="auto">
          <a:xfrm>
            <a:off x="632371" y="1943265"/>
            <a:ext cx="5616155" cy="343277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2962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841" y="524602"/>
            <a:ext cx="9919138" cy="603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4260" y="0"/>
            <a:ext cx="6038071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Блещут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звёзды вечером,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Дремлет сад в снегу.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Мы садимся с дедушкой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Ближе к очагу.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Он читает книжки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мне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—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Ведь читать я сам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Не могу пока ещё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Даже по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слогам…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Приезжайте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гости к нам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горам крутым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—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Сами познакомитесь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дедушкой моим!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Худ. В. Целинцов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7917" y="1072054"/>
            <a:ext cx="4053255" cy="5251787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4075" y="195263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5384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731" y="247770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Жизнь любого человека, история каждой семьи связана с историей страны. В разные времена пожилые люди -чьи - то прабабушки и прадедушки, бабушки и дедушки - совершали военные и трудовые подвиги, ставили спортивные рекорды, делали научные открытия, развивали культуру в нашей стране.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e-news.su/uploads/posts/2020-02/1581343996_e-news.su_1430926886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126772"/>
            <a:ext cx="2308904" cy="161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pbs.twimg.com/media/FYv5A4tXEAE3j1x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93736" y="2126772"/>
            <a:ext cx="2415161" cy="161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s://yakutia-daily.ru/wp-content/uploads/2021/04/addd501ad381ea33ce33f06c86ee0b81c9f0b3f7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08465" y="2120002"/>
            <a:ext cx="2428185" cy="161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s://i.mycdn.me/i?r=AzEPZsRbOZEKgBhR0XGMT1RkLLOkaP3YV1c9YA5jVmB1daaKTM5SRkZCeTgDn6uOyic,https://i.mycdn.me/videoPreview?id=426792912375&amp;amp;type=47&amp;amp;idx=30&amp;amp;tkn=S6YV-4XzCkKN1CGC2K_CpUOntSk&amp;amp;i=1&amp;amp;fn=external_8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613779" y="2126772"/>
            <a:ext cx="2578221" cy="16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918346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1945                1957             1961               1977              1980 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17" name="Picture 2" descr="http://www.rosatomflot.ru/img/images/1-1024x1024-5-0_afe64c1d9cf9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36650" y="2113232"/>
            <a:ext cx="2477129" cy="165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24425" y="937590"/>
            <a:ext cx="43862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Лента времени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31783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11056883" y="6248958"/>
            <a:ext cx="1135117" cy="609042"/>
          </a:xfrm>
          <a:prstGeom prst="actionButtonBackPrevious">
            <a:avLst/>
          </a:prstGeom>
          <a:gradFill flip="none" rotWithShape="1">
            <a:gsLst>
              <a:gs pos="0">
                <a:schemeClr val="accent4">
                  <a:lumMod val="1000"/>
                  <a:lumOff val="99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459" y="0"/>
            <a:ext cx="10839450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5938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056883" y="6248958"/>
            <a:ext cx="1135117" cy="609042"/>
          </a:xfrm>
          <a:prstGeom prst="actionButtonBackPrevious">
            <a:avLst/>
          </a:prstGeom>
          <a:gradFill flip="none" rotWithShape="1">
            <a:gsLst>
              <a:gs pos="0">
                <a:schemeClr val="accent4">
                  <a:lumMod val="1000"/>
                  <a:lumOff val="99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 l="5610" t="17717" r="5906" b="18086"/>
          <a:stretch>
            <a:fillRect/>
          </a:stretch>
        </p:blipFill>
        <p:spPr bwMode="auto">
          <a:xfrm>
            <a:off x="1237333" y="346851"/>
            <a:ext cx="10313427" cy="598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3998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056883" y="6248958"/>
            <a:ext cx="1135117" cy="609042"/>
          </a:xfrm>
          <a:prstGeom prst="actionButtonBackPrevious">
            <a:avLst/>
          </a:prstGeom>
          <a:gradFill flip="none" rotWithShape="1">
            <a:gsLst>
              <a:gs pos="0">
                <a:schemeClr val="accent4">
                  <a:lumMod val="1000"/>
                  <a:lumOff val="99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 l="5906" t="18086" r="5906" b="18824"/>
          <a:stretch>
            <a:fillRect/>
          </a:stretch>
        </p:blipFill>
        <p:spPr bwMode="auto">
          <a:xfrm>
            <a:off x="751674" y="345226"/>
            <a:ext cx="10751662" cy="615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7708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056883" y="6248958"/>
            <a:ext cx="1135117" cy="609042"/>
          </a:xfrm>
          <a:prstGeom prst="actionButtonBackPrevious">
            <a:avLst/>
          </a:prstGeom>
          <a:gradFill flip="none" rotWithShape="1">
            <a:gsLst>
              <a:gs pos="0">
                <a:schemeClr val="accent4">
                  <a:lumMod val="1000"/>
                  <a:lumOff val="99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l="5610" t="17717" r="5906" b="17717"/>
          <a:stretch>
            <a:fillRect/>
          </a:stretch>
        </p:blipFill>
        <p:spPr bwMode="auto">
          <a:xfrm>
            <a:off x="684154" y="280465"/>
            <a:ext cx="10787707" cy="629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9026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056883" y="6248958"/>
            <a:ext cx="1135117" cy="609042"/>
          </a:xfrm>
          <a:prstGeom prst="actionButtonBackPrevious">
            <a:avLst/>
          </a:prstGeom>
          <a:gradFill flip="none" rotWithShape="1">
            <a:gsLst>
              <a:gs pos="0">
                <a:schemeClr val="accent4">
                  <a:lumMod val="1000"/>
                  <a:lumOff val="99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 l="5610" t="17347" r="5906" b="18086"/>
          <a:stretch>
            <a:fillRect/>
          </a:stretch>
        </p:blipFill>
        <p:spPr bwMode="auto">
          <a:xfrm>
            <a:off x="652498" y="0"/>
            <a:ext cx="10787825" cy="629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292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5137" y="249347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Всем нам следует помнить. Что каждая встреча с детьми, внуками очень важны для пожилых людей. Это поддерживает их жизнелюбие, вселяет уверенность в нужности их богатого жизненного опыта, радует, даёт силы и надежду на будущее.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213" y="236734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наше стремительное время не забывайте своих родных, своих дорогих бабушек и дедушек, заботьтесь о них, звоните им почаще, навещайте, дарите тепло, любовь и подарки не только на праздники. И тогда они будут очень счастливы!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b="14588"/>
          <a:stretch>
            <a:fillRect/>
          </a:stretch>
        </p:blipFill>
        <p:spPr bwMode="auto">
          <a:xfrm>
            <a:off x="204952" y="378370"/>
            <a:ext cx="11366385" cy="577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214" y="242560"/>
            <a:ext cx="2322786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3251" y="5178152"/>
            <a:ext cx="60388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img.joinfo.com/i/2020/01/800x0/fotolia_55768308_su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026" y="646386"/>
            <a:ext cx="3581245" cy="2389362"/>
          </a:xfrm>
          <a:prstGeom prst="rect">
            <a:avLst/>
          </a:prstGeom>
          <a:noFill/>
        </p:spPr>
      </p:pic>
      <p:pic>
        <p:nvPicPr>
          <p:cNvPr id="6150" name="Picture 6" descr="https://blog.comfy.ua/wp-content/uploads/2020/01/foto-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6068" y="1119351"/>
            <a:ext cx="4913930" cy="327922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99" y="314982"/>
            <a:ext cx="72675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1860987"/>
            <a:ext cx="11561379" cy="444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559" y="659273"/>
            <a:ext cx="107415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 каждого из нас есть значимый пожилой человек,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которым мы общаемся, делимся своими мыслями.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4953" y="1862951"/>
            <a:ext cx="5318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Все вы знаете знаменитую Арину Родионовну, няню Александра Сергеевича Пушкина.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8013" y="3227688"/>
            <a:ext cx="48873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Поэт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особенно сблизился с няней в ссылке в Михайловском, когда уже был взрослым человеком,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няня – пожилой женщиной. </a:t>
            </a:r>
            <a:endParaRPr lang="ru-RU" sz="3600" b="1" i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587" y="1895803"/>
            <a:ext cx="38957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r="5756"/>
          <a:stretch>
            <a:fillRect/>
          </a:stretch>
        </p:blipFill>
        <p:spPr bwMode="auto">
          <a:xfrm>
            <a:off x="8655173" y="1983827"/>
            <a:ext cx="353682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5146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57545" y="2554014"/>
            <a:ext cx="50344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долгие зимние вечера Пушкин слушал сказки Арины Родионовны, записывал с её слов народные песни.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 b="5572"/>
          <a:stretch>
            <a:fillRect/>
          </a:stretch>
        </p:blipFill>
        <p:spPr bwMode="auto">
          <a:xfrm>
            <a:off x="917848" y="331076"/>
            <a:ext cx="5814027" cy="633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3073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42" y="551794"/>
            <a:ext cx="50607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Знакомясь с художественными текстами, рассматривая картины и фотографии, мы, читатели и зрители, узнаем о жизни пожилых людей в разные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времена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medaboutme.ru/upload/iblock/e9e/begom_ot_dementsii_fizicheskie_nagruzki_okazalis_profilaktikoy_starcheskogo_slaboum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4772" y="471833"/>
            <a:ext cx="4272456" cy="2854000"/>
          </a:xfrm>
          <a:prstGeom prst="rect">
            <a:avLst/>
          </a:prstGeom>
          <a:noFill/>
        </p:spPr>
      </p:pic>
      <p:sp>
        <p:nvSpPr>
          <p:cNvPr id="26628" name="AutoShape 4" descr="https://story-house.ru/wp-content/uploads/2017/03/babuli-na-skameyke_94629498_orig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s://story-house.ru/wp-content/uploads/2017/03/babuli-na-skameyke_94629498_orig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https://story-house.ru/wp-content/uploads/2017/03/babuli-na-skameyke_94629498_orig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https://story-house.ru/wp-content/uploads/2017/03/babuli-na-skameyke_94629498_orig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6" name="AutoShape 12" descr="https://story-house.ru/wp-content/uploads/2017/03/babuli-na-skameyke_94629498_orig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8" name="Picture 14" descr="бабуш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712" y="3263461"/>
            <a:ext cx="5031281" cy="3370959"/>
          </a:xfrm>
          <a:prstGeom prst="rect">
            <a:avLst/>
          </a:prstGeom>
          <a:noFill/>
        </p:spPr>
      </p:pic>
      <p:pic>
        <p:nvPicPr>
          <p:cNvPr id="26640" name="Picture 16" descr="https://region.center/source/VLADIMIR/2019/Ludi/67431e707ac85e74d33b713665038ca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6566" y="3607092"/>
            <a:ext cx="4308803" cy="2872535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8638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4951" y="4887699"/>
            <a:ext cx="1223404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Люди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, прожившие долгую трудовую жизнь,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сохранившие семейные ценности, вырастившие детей и внуков, так нуждаются в нашей любви, заботе и помощи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endParaRPr lang="ru-RU" sz="28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25602" name="Picture 2" descr="https://news.store.rambler.ru/img/94c59b834a8d2f0cd6aebaa9e94b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5109" y="428350"/>
            <a:ext cx="6713726" cy="4474725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061" y="211028"/>
            <a:ext cx="2447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870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3628</TotalTime>
  <Words>592</Words>
  <Application>Microsoft Office PowerPoint</Application>
  <PresentationFormat>Произвольный</PresentationFormat>
  <Paragraphs>93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Прочитайте стихотворение. Скажите, что делают герои стихотворения вместе с дедушкой. Какие чувства вызывает у внука общение с дедом?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Жизнь любого человека, история каждой семьи связана с историей страны. В разные времена пожилые люди -чьи - то прабабушки и прадедушки, бабушки и дедушки - совершали военные и трудовые подвиги, ставили спортивные рекорды, делали научные открытия, развивали культуру в нашей стране.</vt:lpstr>
      <vt:lpstr>Слайд 22</vt:lpstr>
      <vt:lpstr>Слайд 23</vt:lpstr>
      <vt:lpstr>Слайд 24</vt:lpstr>
      <vt:lpstr>Слайд 25</vt:lpstr>
      <vt:lpstr>Слайд 26</vt:lpstr>
      <vt:lpstr>Слайд 27</vt:lpstr>
      <vt:lpstr>        Всем нам следует помнить. Что каждая встреча с детьми, внуками очень важны для пожилых людей. Это поддерживает их жизнелюбие, вселяет уверенность в нужности их богатого жизненного опыта, радует, даёт силы и надежду на будущее. </vt:lpstr>
      <vt:lpstr>В наше стремительное время не забывайте своих родных, своих дорогих бабушек и дедушек, заботьтесь о них, звоните им почаще, навещайте, дарите тепло, любовь и подарки не только на праздники. И тогда они будут очень счастливы!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Сергей</cp:lastModifiedBy>
  <cp:revision>208</cp:revision>
  <dcterms:created xsi:type="dcterms:W3CDTF">2022-09-03T02:46:48Z</dcterms:created>
  <dcterms:modified xsi:type="dcterms:W3CDTF">2022-09-24T18:23:21Z</dcterms:modified>
</cp:coreProperties>
</file>