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56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00711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FontTx/>
      <a:buNone/>
      <a:defRPr kumimoji="0" sz="1800" b="0" i="0" u="none" strike="noStrike" cap="none" spc="0" normalizeH="0" baseline="0">
        <a:solidFill>
          <a:srgbClr val="000000"/>
        </a:solidFill>
        <a:effectLst/>
        <a:uFillTx/>
      </a:defRPr>
    </a:defPPr>
    <a:lvl1pPr marL="0" marR="0" indent="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FontTx/>
      <a:buNone/>
      <a:defRPr kumimoji="0" sz="1800" b="0" i="0" u="none" strike="noStrike" cap="none" spc="0" normalizeH="0" baseline="0">
        <a:solidFill>
          <a:srgbClr val="000000"/>
        </a:solidFill>
        <a:effectLst/>
        <a:uFillTx/>
        <a:latin typeface="+mn-lt"/>
        <a:ea typeface="+mn-ea"/>
        <a:cs typeface="+mn-cs"/>
        <a:sym typeface="Times New Roman"/>
      </a:defRPr>
    </a:lvl1pPr>
    <a:lvl2pPr marL="0" marR="0" indent="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FontTx/>
      <a:buNone/>
      <a:defRPr kumimoji="0" sz="1800" b="0" i="0" u="none" strike="noStrike" cap="none" spc="0" normalizeH="0" baseline="0">
        <a:solidFill>
          <a:srgbClr val="000000"/>
        </a:solidFill>
        <a:effectLst/>
        <a:uFillTx/>
        <a:latin typeface="+mn-lt"/>
        <a:ea typeface="+mn-ea"/>
        <a:cs typeface="+mn-cs"/>
        <a:sym typeface="Times New Roman"/>
      </a:defRPr>
    </a:lvl2pPr>
    <a:lvl3pPr marL="0" marR="0" indent="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FontTx/>
      <a:buNone/>
      <a:defRPr kumimoji="0" sz="1800" b="0" i="0" u="none" strike="noStrike" cap="none" spc="0" normalizeH="0" baseline="0">
        <a:solidFill>
          <a:srgbClr val="000000"/>
        </a:solidFill>
        <a:effectLst/>
        <a:uFillTx/>
        <a:latin typeface="+mn-lt"/>
        <a:ea typeface="+mn-ea"/>
        <a:cs typeface="+mn-cs"/>
        <a:sym typeface="Times New Roman"/>
      </a:defRPr>
    </a:lvl3pPr>
    <a:lvl4pPr marL="0" marR="0" indent="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FontTx/>
      <a:buNone/>
      <a:defRPr kumimoji="0" sz="1800" b="0" i="0" u="none" strike="noStrike" cap="none" spc="0" normalizeH="0" baseline="0">
        <a:solidFill>
          <a:srgbClr val="000000"/>
        </a:solidFill>
        <a:effectLst/>
        <a:uFillTx/>
        <a:latin typeface="+mn-lt"/>
        <a:ea typeface="+mn-ea"/>
        <a:cs typeface="+mn-cs"/>
        <a:sym typeface="Times New Roman"/>
      </a:defRPr>
    </a:lvl4pPr>
    <a:lvl5pPr marL="0" marR="0" indent="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FontTx/>
      <a:buNone/>
      <a:defRPr kumimoji="0" sz="1800" b="0" i="0" u="none" strike="noStrike" cap="none" spc="0" normalizeH="0" baseline="0">
        <a:solidFill>
          <a:srgbClr val="000000"/>
        </a:solidFill>
        <a:effectLst/>
        <a:uFillTx/>
        <a:latin typeface="+mn-lt"/>
        <a:ea typeface="+mn-ea"/>
        <a:cs typeface="+mn-cs"/>
        <a:sym typeface="Times New Roman"/>
      </a:defRPr>
    </a:lvl5pPr>
    <a:lvl6pPr marL="0" marR="0" indent="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FontTx/>
      <a:buNone/>
      <a:defRPr kumimoji="0" sz="1800" b="0" i="0" u="none" strike="noStrike" cap="none" spc="0" normalizeH="0" baseline="0">
        <a:solidFill>
          <a:srgbClr val="000000"/>
        </a:solidFill>
        <a:effectLst/>
        <a:uFillTx/>
        <a:latin typeface="+mn-lt"/>
        <a:ea typeface="+mn-ea"/>
        <a:cs typeface="+mn-cs"/>
        <a:sym typeface="Times New Roman"/>
      </a:defRPr>
    </a:lvl6pPr>
    <a:lvl7pPr marL="0" marR="0" indent="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FontTx/>
      <a:buNone/>
      <a:defRPr kumimoji="0" sz="1800" b="0" i="0" u="none" strike="noStrike" cap="none" spc="0" normalizeH="0" baseline="0">
        <a:solidFill>
          <a:srgbClr val="000000"/>
        </a:solidFill>
        <a:effectLst/>
        <a:uFillTx/>
        <a:latin typeface="+mn-lt"/>
        <a:ea typeface="+mn-ea"/>
        <a:cs typeface="+mn-cs"/>
        <a:sym typeface="Times New Roman"/>
      </a:defRPr>
    </a:lvl7pPr>
    <a:lvl8pPr marL="0" marR="0" indent="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FontTx/>
      <a:buNone/>
      <a:defRPr kumimoji="0" sz="1800" b="0" i="0" u="none" strike="noStrike" cap="none" spc="0" normalizeH="0" baseline="0">
        <a:solidFill>
          <a:srgbClr val="000000"/>
        </a:solidFill>
        <a:effectLst/>
        <a:uFillTx/>
        <a:latin typeface="+mn-lt"/>
        <a:ea typeface="+mn-ea"/>
        <a:cs typeface="+mn-cs"/>
        <a:sym typeface="Times New Roman"/>
      </a:defRPr>
    </a:lvl8pPr>
    <a:lvl9pPr marL="0" marR="0" indent="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FontTx/>
      <a:buNone/>
      <a:defRPr kumimoji="0" sz="1800" b="0" i="0" u="none" strike="noStrike" cap="none" spc="0" normalizeH="0" baseline="0">
        <a:solidFill>
          <a:srgbClr val="000000"/>
        </a:solidFill>
        <a:effectLst/>
        <a:uFillTx/>
        <a:latin typeface="+mn-lt"/>
        <a:ea typeface="+mn-ea"/>
        <a:cs typeface="+mn-cs"/>
        <a:sym typeface="Times New Roman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extLst>
      <p:ext uri="{2FDB2607-1784-4EEB-B798-7EB5836EED8A}">
        <p14:showMediaCtrls xmlns:p14="http://schemas.microsoft.com/office/powerpoint/2010/main" val="1"/>
      </p:ext>
    </p:extLst>
  </p:showPr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>
  <a:tblStyle styleId="{4C3C2611-4C71-4FC5-86AE-919BDF0F9419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e3e7"/>
          </a:solidFill>
        </a:fill>
      </a:tcStyle>
    </a:wholeTbl>
    <a:band2H>
      <a:tcTxStyle/>
      <a:tcStyle>
        <a:tcBdr/>
        <a:fill>
          <a:solidFill>
            <a:srgbClr val="e8f1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2708684C-4D16-4618-839F-0558EEFCDFE6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33BA23B1-9221-436E-865A-0063620EA4FD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CF821DB8-F4EB-4A41-A1BA-3FCAFE7338EE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/>
            </a:ln>
          </a:left>
          <a:right>
            <a:ln w="12700" cap="flat">
              <a:noFill/>
              <a:miter/>
            </a:ln>
          </a:right>
          <a:top>
            <a:ln w="12700" cap="flat">
              <a:noFill/>
              <a:miter/>
            </a:ln>
          </a:top>
          <a:bottom>
            <a:ln w="12700" cap="flat">
              <a:noFill/>
              <a:miter/>
            </a:ln>
          </a:bottom>
          <a:insideH>
            <a:ln w="12700" cap="flat">
              <a:noFill/>
              <a:miter/>
            </a:ln>
          </a:insideH>
          <a:insideV>
            <a:ln w="12700" cap="flat">
              <a:noFill/>
              <a:miter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/>
            </a:ln>
          </a:left>
          <a:right>
            <a:ln w="12700" cap="flat">
              <a:noFill/>
              <a:miter/>
            </a:ln>
          </a:right>
          <a:top>
            <a:ln w="12700" cap="flat">
              <a:noFill/>
              <a:miter/>
            </a:ln>
          </a:top>
          <a:bottom>
            <a:ln w="12700" cap="flat">
              <a:noFill/>
              <a:miter/>
            </a:ln>
          </a:bottom>
          <a:insideH>
            <a:ln w="12700" cap="flat">
              <a:noFill/>
              <a:miter/>
            </a:ln>
          </a:insideH>
          <a:insideV>
            <a:ln w="12700" cap="flat">
              <a:noFill/>
              <a:miter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/>
            </a:ln>
          </a:left>
          <a:right>
            <a:ln w="12700" cap="flat">
              <a:noFill/>
              <a:miter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/>
            </a:ln>
          </a:insideH>
          <a:insideV>
            <a:ln w="12700" cap="flat">
              <a:noFill/>
              <a:miter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/>
            </a:ln>
          </a:left>
          <a:right>
            <a:ln w="12700" cap="flat">
              <a:noFill/>
              <a:miter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/>
            </a:ln>
          </a:insideH>
          <a:insideV>
            <a:ln w="12700" cap="flat">
              <a:noFill/>
              <a:miter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4930"/>
    <p:restoredTop sz="90000"/>
  </p:normalViewPr>
  <p:slideViewPr>
    <p:cSldViewPr snapToObjects="1">
      <p:cViewPr varScale="1">
        <p:scale>
          <a:sx n="100" d="100"/>
          <a:sy n="100" d="100"/>
        </p:scale>
        <p:origin x="0" y="0"/>
      </p:cViewPr>
      <p:guideLst>
        <p:guide orient="horz" pos="215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216" cy="73737216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presProps" Target="presProps.xml"  /><Relationship Id="rId24" Type="http://schemas.openxmlformats.org/officeDocument/2006/relationships/viewProps" Target="viewProps.xml"  /><Relationship Id="rId25" Type="http://schemas.openxmlformats.org/officeDocument/2006/relationships/theme" Target="theme/theme1.xml"  /><Relationship Id="rId26" Type="http://schemas.openxmlformats.org/officeDocument/2006/relationships/tableStyles" Target="tableStyles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 noRot="1" noChangeAspect="1" noTextEdit="1"/>
          </p:cNvSpPr>
          <p:nvPr>
            <p:ph type="sldImg" idx="0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38" name="Shape 3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defTabSz="449262" latinLnBrk="0">
      <a:spcBef>
        <a:spcPts val="400"/>
      </a:spcBef>
      <a:defRPr sz="1200">
        <a:latin typeface="+mn-lt"/>
        <a:ea typeface="+mn-ea"/>
        <a:cs typeface="+mn-cs"/>
        <a:sym typeface="Times New Roman"/>
      </a:defRPr>
    </a:lvl1pPr>
    <a:lvl2pPr indent="228600" defTabSz="449262" latinLnBrk="0">
      <a:spcBef>
        <a:spcPts val="400"/>
      </a:spcBef>
      <a:defRPr sz="1200">
        <a:latin typeface="+mn-lt"/>
        <a:ea typeface="+mn-ea"/>
        <a:cs typeface="+mn-cs"/>
        <a:sym typeface="Times New Roman"/>
      </a:defRPr>
    </a:lvl2pPr>
    <a:lvl3pPr indent="457200" defTabSz="449262" latinLnBrk="0">
      <a:spcBef>
        <a:spcPts val="400"/>
      </a:spcBef>
      <a:defRPr sz="1200">
        <a:latin typeface="+mn-lt"/>
        <a:ea typeface="+mn-ea"/>
        <a:cs typeface="+mn-cs"/>
        <a:sym typeface="Times New Roman"/>
      </a:defRPr>
    </a:lvl3pPr>
    <a:lvl4pPr indent="685800" defTabSz="449262" latinLnBrk="0">
      <a:spcBef>
        <a:spcPts val="400"/>
      </a:spcBef>
      <a:defRPr sz="1200">
        <a:latin typeface="+mn-lt"/>
        <a:ea typeface="+mn-ea"/>
        <a:cs typeface="+mn-cs"/>
        <a:sym typeface="Times New Roman"/>
      </a:defRPr>
    </a:lvl4pPr>
    <a:lvl5pPr indent="914400" defTabSz="449262" latinLnBrk="0">
      <a:spcBef>
        <a:spcPts val="400"/>
      </a:spcBef>
      <a:defRPr sz="1200">
        <a:latin typeface="+mn-lt"/>
        <a:ea typeface="+mn-ea"/>
        <a:cs typeface="+mn-cs"/>
        <a:sym typeface="Times New Roman"/>
      </a:defRPr>
    </a:lvl5pPr>
    <a:lvl6pPr indent="1143000" defTabSz="449262" latinLnBrk="0">
      <a:spcBef>
        <a:spcPts val="400"/>
      </a:spcBef>
      <a:defRPr sz="1200">
        <a:latin typeface="+mn-lt"/>
        <a:ea typeface="+mn-ea"/>
        <a:cs typeface="+mn-cs"/>
        <a:sym typeface="Times New Roman"/>
      </a:defRPr>
    </a:lvl6pPr>
    <a:lvl7pPr indent="1371600" defTabSz="449262" latinLnBrk="0">
      <a:spcBef>
        <a:spcPts val="400"/>
      </a:spcBef>
      <a:defRPr sz="1200">
        <a:latin typeface="+mn-lt"/>
        <a:ea typeface="+mn-ea"/>
        <a:cs typeface="+mn-cs"/>
        <a:sym typeface="Times New Roman"/>
      </a:defRPr>
    </a:lvl7pPr>
    <a:lvl8pPr indent="1600200" defTabSz="449262" latinLnBrk="0">
      <a:spcBef>
        <a:spcPts val="400"/>
      </a:spcBef>
      <a:defRPr sz="1200">
        <a:latin typeface="+mn-lt"/>
        <a:ea typeface="+mn-ea"/>
        <a:cs typeface="+mn-cs"/>
        <a:sym typeface="Times New Roman"/>
      </a:defRPr>
    </a:lvl8pPr>
    <a:lvl9pPr indent="1828800" defTabSz="449262" latinLnBrk="0">
      <a:spcBef>
        <a:spcPts val="400"/>
      </a:spcBef>
      <a:defRPr sz="1200">
        <a:latin typeface="+mn-lt"/>
        <a:ea typeface="+mn-ea"/>
        <a:cs typeface="+mn-cs"/>
        <a:sym typeface="Times New Roman"/>
      </a:defRPr>
    </a:lvl9pPr>
  </p:notesStyle>
</p:notesMaster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Default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 idx="0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Текст заголовка</a:t>
            </a:r>
            <a:endParaRPr/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Уровень текста 1</a:t>
            </a:r>
            <a:endParaRPr/>
          </a:p>
          <a:p>
            <a:pPr lvl="1">
              <a:defRPr/>
            </a:pPr>
            <a:r>
              <a:rPr/>
              <a:t>Уровень текста 2</a:t>
            </a:r>
            <a:endParaRPr/>
          </a:p>
          <a:p>
            <a:pPr lvl="2">
              <a:defRPr/>
            </a:pPr>
            <a:r>
              <a:rPr/>
              <a:t>Уровень текста 3</a:t>
            </a:r>
            <a:endParaRPr/>
          </a:p>
          <a:p>
            <a:pPr lvl="3">
              <a:defRPr/>
            </a:pPr>
            <a:r>
              <a:rPr/>
              <a:t>Уровень текста 4</a:t>
            </a:r>
            <a:endParaRPr/>
          </a:p>
          <a:p>
            <a:pPr lvl="4">
              <a:defRPr/>
            </a:pPr>
            <a:r>
              <a:rPr/>
              <a:t>Уровень текста 5</a:t>
            </a:r>
            <a:endParaRPr/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pPr>
                <a:defRPr/>
              </a:pPr>
              <a:t>&lt;#&gt;</a:t>
            </a:fld>
            <a:endParaRPr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Default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“"/>
          <p:cNvSpPr txBox="1"/>
          <p:nvPr/>
        </p:nvSpPr>
        <p:spPr>
          <a:xfrm>
            <a:off x="956960" y="674988"/>
            <a:ext cx="427640" cy="1028095"/>
          </a:xfrm>
          <a:prstGeom prst="rect">
            <a:avLst/>
          </a:prstGeom>
          <a:ln w="12700">
            <a:miter/>
          </a:ln>
        </p:spPr>
        <p:txBody>
          <a:bodyPr lIns="37796" tIns="37796" rIns="37796" bIns="37796" anchor="ctr">
            <a:spAutoFit/>
          </a:bodyPr>
          <a:lstStyle>
            <a:lvl1pPr defTabSz="755650">
              <a:lnSpc>
                <a:spcPct val="93000"/>
              </a:lnSpc>
              <a:defRPr sz="66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>
              <a:defRPr/>
            </a:pPr>
            <a:r>
              <a:rPr/>
              <a:t>“</a:t>
            </a:r>
            <a:endParaRPr/>
          </a:p>
        </p:txBody>
      </p:sp>
      <p:sp>
        <p:nvSpPr>
          <p:cNvPr id="21" name="”"/>
          <p:cNvSpPr txBox="1"/>
          <p:nvPr/>
        </p:nvSpPr>
        <p:spPr>
          <a:xfrm>
            <a:off x="8667449" y="2832401"/>
            <a:ext cx="429228" cy="1028095"/>
          </a:xfrm>
          <a:prstGeom prst="rect">
            <a:avLst/>
          </a:prstGeom>
          <a:ln w="12700">
            <a:miter/>
          </a:ln>
        </p:spPr>
        <p:txBody>
          <a:bodyPr lIns="37796" tIns="37796" rIns="37796" bIns="37796" anchor="ctr">
            <a:spAutoFit/>
          </a:bodyPr>
          <a:lstStyle>
            <a:lvl1pPr algn="r" defTabSz="755650">
              <a:lnSpc>
                <a:spcPct val="93000"/>
              </a:lnSpc>
              <a:defRPr sz="66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>
              <a:defRPr/>
            </a:pPr>
            <a:r>
              <a:rPr/>
              <a:t>”</a:t>
            </a:r>
            <a:endParaRPr/>
          </a:p>
        </p:txBody>
      </p:sp>
      <p:sp>
        <p:nvSpPr>
          <p:cNvPr id="22" name="Текст заголовка"/>
          <p:cNvSpPr txBox="1">
            <a:spLocks noGrp="1"/>
          </p:cNvSpPr>
          <p:nvPr>
            <p:ph type="title" idx="0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Текст заголовка</a:t>
            </a:r>
            <a:endParaRPr/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Уровень текста 1</a:t>
            </a:r>
            <a:endParaRPr/>
          </a:p>
          <a:p>
            <a:pPr lvl="1">
              <a:defRPr/>
            </a:pPr>
            <a:r>
              <a:rPr/>
              <a:t>Уровень текста 2</a:t>
            </a:r>
            <a:endParaRPr/>
          </a:p>
          <a:p>
            <a:pPr lvl="2">
              <a:defRPr/>
            </a:pPr>
            <a:r>
              <a:rPr/>
              <a:t>Уровень текста 3</a:t>
            </a:r>
            <a:endParaRPr/>
          </a:p>
          <a:p>
            <a:pPr lvl="3">
              <a:defRPr/>
            </a:pPr>
            <a:r>
              <a:rPr/>
              <a:t>Уровень текста 4</a:t>
            </a:r>
            <a:endParaRPr/>
          </a:p>
          <a:p>
            <a:pPr lvl="4">
              <a:defRPr/>
            </a:pPr>
            <a:r>
              <a:rPr/>
              <a:t>Уровень текста 5</a:t>
            </a:r>
            <a:endParaRPr/>
          </a:p>
        </p:txBody>
      </p:sp>
      <p:sp>
        <p:nvSpPr>
          <p:cNvPr id="2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pPr>
                <a:defRPr/>
              </a:pPr>
              <a:t>&lt;#&gt;</a:t>
            </a:fld>
            <a:endParaRPr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Default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9355775" y="7036912"/>
            <a:ext cx="218439" cy="21843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pPr>
                <a:defRPr/>
              </a:pPr>
              <a:t>&lt;#&gt;</a:t>
            </a:fld>
            <a:endParaRPr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theme" Target="../theme/theme1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Глубина">
    <p:bg>
      <p:bgPr shadeToTitle="0">
        <a:gradFill flip="xy" rotWithShape="1">
          <a:gsLst>
            <a:gs pos="0">
              <a:srgbClr val="59ff00">
                <a:alpha val="100000"/>
              </a:srgbClr>
            </a:gs>
            <a:gs pos="100000">
              <a:schemeClr val="bg1">
                <a:alpha val="100000"/>
              </a:schemeClr>
            </a:gs>
          </a:gsLst>
          <a:lin ang="5400000" scaled="0"/>
          <a:tileRect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 idx="0"/>
          </p:nvPr>
        </p:nvSpPr>
        <p:spPr>
          <a:xfrm>
            <a:off x="693737" y="403225"/>
            <a:ext cx="8693151" cy="1460500"/>
          </a:xfrm>
          <a:prstGeom prst="rect">
            <a:avLst/>
          </a:prstGeom>
          <a:ln w="12700">
            <a:miter/>
          </a:ln>
        </p:spPr>
        <p:txBody>
          <a:bodyPr lIns="45718" tIns="45718" rIns="45718" bIns="45718" anchor="ctr">
            <a:normAutofit/>
          </a:bodyPr>
          <a:lstStyle/>
          <a:p>
            <a:pPr>
              <a:defRPr/>
            </a:pPr>
            <a:r>
              <a:rPr/>
              <a:t>Текст заголовка</a:t>
            </a:r>
            <a:endParaRPr/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925512" y="2012950"/>
            <a:ext cx="8461376" cy="4795838"/>
          </a:xfrm>
          <a:prstGeom prst="rect">
            <a:avLst/>
          </a:prstGeom>
          <a:ln w="12700">
            <a:miter/>
          </a:ln>
        </p:spPr>
        <p:txBody>
          <a:bodyPr lIns="45718" tIns="45718" rIns="45718" bIns="45718">
            <a:normAutofit/>
          </a:bodyPr>
          <a:lstStyle/>
          <a:p>
            <a:pPr>
              <a:defRPr/>
            </a:pPr>
            <a:r>
              <a:rPr/>
              <a:t>Уровень текста 1</a:t>
            </a:r>
            <a:endParaRPr/>
          </a:p>
          <a:p>
            <a:pPr lvl="1">
              <a:defRPr/>
            </a:pPr>
            <a:r>
              <a:rPr/>
              <a:t>Уровень текста 2</a:t>
            </a:r>
            <a:endParaRPr/>
          </a:p>
          <a:p>
            <a:pPr lvl="2">
              <a:defRPr/>
            </a:pPr>
            <a:r>
              <a:rPr/>
              <a:t>Уровень текста 3</a:t>
            </a:r>
            <a:endParaRPr/>
          </a:p>
          <a:p>
            <a:pPr lvl="3">
              <a:defRPr/>
            </a:pPr>
            <a:r>
              <a:rPr/>
              <a:t>Уровень текста 4</a:t>
            </a:r>
            <a:endParaRPr/>
          </a:p>
          <a:p>
            <a:pPr lvl="4">
              <a:defRPr/>
            </a:pPr>
            <a:r>
              <a:rPr/>
              <a:t>Уровень текста 5</a:t>
            </a:r>
            <a:endParaRPr/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9168450" y="7098824"/>
            <a:ext cx="218439" cy="218439"/>
          </a:xfrm>
          <a:prstGeom prst="rect">
            <a:avLst/>
          </a:prstGeom>
          <a:ln w="12700">
            <a:miter/>
          </a:ln>
        </p:spPr>
        <p:txBody>
          <a:bodyPr wrap="none" lIns="45718" tIns="45718" rIns="45718" bIns="45718" anchor="ctr">
            <a:spAutoFit/>
          </a:bodyPr>
          <a:lstStyle>
            <a:lvl1pPr algn="r" defTabSz="755650">
              <a:lnSpc>
                <a:spcPct val="93000"/>
              </a:lnSpc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>
              <a:defRPr/>
            </a:pPr>
            <a:fld id="{86CB4B4D-7CA3-9044-876B-883B54F8677D}" type="slidenum">
              <a:rPr/>
              <a:pPr>
                <a:defRPr/>
              </a:pPr>
              <a:t>&lt;#&gt;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xmlns:mc="http://schemas.openxmlformats.org/markup-compatibility/2006" xmlns:hp="http://schemas.haansoft.com/office/presentation/8.0" mc:Ignorable="hp" hp:hslDur="500"/>
  <p:txStyles>
    <p:titleStyle>
      <a:lvl1pPr marL="0" marR="0" indent="0" algn="l" defTabSz="755650" rtl="0" latinLnBrk="0">
        <a:lnSpc>
          <a:spcPct val="90000"/>
        </a:lnSpc>
        <a:spcBef>
          <a:spcPts val="0"/>
        </a:spcBef>
        <a:spcAft>
          <a:spcPts val="0"/>
        </a:spcAft>
        <a:buClrTx/>
        <a:buFontTx/>
        <a:buNone/>
        <a:defRPr sz="48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1pPr>
      <a:lvl2pPr marL="0" marR="0" indent="0" algn="l" defTabSz="755650" rtl="0" latinLnBrk="0">
        <a:lnSpc>
          <a:spcPct val="90000"/>
        </a:lnSpc>
        <a:spcBef>
          <a:spcPts val="0"/>
        </a:spcBef>
        <a:spcAft>
          <a:spcPts val="0"/>
        </a:spcAft>
        <a:buClrTx/>
        <a:buFontTx/>
        <a:buNone/>
        <a:defRPr sz="48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2pPr>
      <a:lvl3pPr marL="0" marR="0" indent="0" algn="l" defTabSz="755650" rtl="0" latinLnBrk="0">
        <a:lnSpc>
          <a:spcPct val="90000"/>
        </a:lnSpc>
        <a:spcBef>
          <a:spcPts val="0"/>
        </a:spcBef>
        <a:spcAft>
          <a:spcPts val="0"/>
        </a:spcAft>
        <a:buClrTx/>
        <a:buFontTx/>
        <a:buNone/>
        <a:defRPr sz="48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3pPr>
      <a:lvl4pPr marL="0" marR="0" indent="0" algn="l" defTabSz="755650" rtl="0" latinLnBrk="0">
        <a:lnSpc>
          <a:spcPct val="90000"/>
        </a:lnSpc>
        <a:spcBef>
          <a:spcPts val="0"/>
        </a:spcBef>
        <a:spcAft>
          <a:spcPts val="0"/>
        </a:spcAft>
        <a:buClrTx/>
        <a:buFontTx/>
        <a:buNone/>
        <a:defRPr sz="48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4pPr>
      <a:lvl5pPr marL="0" marR="0" indent="0" algn="l" defTabSz="755650" rtl="0" latinLnBrk="0">
        <a:lnSpc>
          <a:spcPct val="90000"/>
        </a:lnSpc>
        <a:spcBef>
          <a:spcPts val="0"/>
        </a:spcBef>
        <a:spcAft>
          <a:spcPts val="0"/>
        </a:spcAft>
        <a:buClrTx/>
        <a:buFontTx/>
        <a:buNone/>
        <a:defRPr sz="48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5pPr>
      <a:lvl6pPr marL="0" marR="0" indent="0" algn="l" defTabSz="755650" rtl="0" latinLnBrk="0">
        <a:lnSpc>
          <a:spcPct val="90000"/>
        </a:lnSpc>
        <a:spcBef>
          <a:spcPts val="0"/>
        </a:spcBef>
        <a:spcAft>
          <a:spcPts val="0"/>
        </a:spcAft>
        <a:buClrTx/>
        <a:buFontTx/>
        <a:buNone/>
        <a:defRPr sz="48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6pPr>
      <a:lvl7pPr marL="0" marR="0" indent="0" algn="l" defTabSz="755650" rtl="0" latinLnBrk="0">
        <a:lnSpc>
          <a:spcPct val="90000"/>
        </a:lnSpc>
        <a:spcBef>
          <a:spcPts val="0"/>
        </a:spcBef>
        <a:spcAft>
          <a:spcPts val="0"/>
        </a:spcAft>
        <a:buClrTx/>
        <a:buFontTx/>
        <a:buNone/>
        <a:defRPr sz="48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7pPr>
      <a:lvl8pPr marL="0" marR="0" indent="0" algn="l" defTabSz="755650" rtl="0" latinLnBrk="0">
        <a:lnSpc>
          <a:spcPct val="90000"/>
        </a:lnSpc>
        <a:spcBef>
          <a:spcPts val="0"/>
        </a:spcBef>
        <a:spcAft>
          <a:spcPts val="0"/>
        </a:spcAft>
        <a:buClrTx/>
        <a:buFontTx/>
        <a:buNone/>
        <a:defRPr sz="48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8pPr>
      <a:lvl9pPr marL="0" marR="0" indent="0" algn="l" defTabSz="755650" rtl="0" latinLnBrk="0">
        <a:lnSpc>
          <a:spcPct val="90000"/>
        </a:lnSpc>
        <a:spcBef>
          <a:spcPts val="0"/>
        </a:spcBef>
        <a:spcAft>
          <a:spcPts val="0"/>
        </a:spcAft>
        <a:buClrTx/>
        <a:buFontTx/>
        <a:buNone/>
        <a:defRPr sz="48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9pPr>
    </p:titleStyle>
    <p:bodyStyle>
      <a:lvl1pPr marL="188912" marR="0" indent="-188912" algn="l" defTabSz="75565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defRPr sz="26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1pPr>
      <a:lvl2pPr marL="601085" marR="0" indent="-223259" algn="l" defTabSz="75565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defRPr sz="26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2pPr>
      <a:lvl3pPr marL="1044575" marR="0" indent="-288925" algn="l" defTabSz="75565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defRPr sz="26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3pPr>
      <a:lvl4pPr marL="1460923" marR="0" indent="-327448" algn="l" defTabSz="75565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defRPr sz="26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4pPr>
      <a:lvl5pPr marL="1784173" marR="0" indent="-272872" algn="l" defTabSz="75565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defRPr sz="26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5pPr>
      <a:lvl6pPr marL="0" marR="0" indent="1968500" algn="l" defTabSz="755650" rtl="0" latinLnBrk="0">
        <a:lnSpc>
          <a:spcPct val="90000"/>
        </a:lnSpc>
        <a:spcBef>
          <a:spcPts val="800"/>
        </a:spcBef>
        <a:spcAft>
          <a:spcPts val="0"/>
        </a:spcAft>
        <a:buClrTx/>
        <a:buFont typeface="Arial"/>
        <a:buNone/>
        <a:defRPr sz="26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6pPr>
      <a:lvl7pPr marL="0" marR="0" indent="2425700" algn="l" defTabSz="755650" rtl="0" latinLnBrk="0">
        <a:lnSpc>
          <a:spcPct val="90000"/>
        </a:lnSpc>
        <a:spcBef>
          <a:spcPts val="800"/>
        </a:spcBef>
        <a:spcAft>
          <a:spcPts val="0"/>
        </a:spcAft>
        <a:buClrTx/>
        <a:buFont typeface="Arial"/>
        <a:buNone/>
        <a:defRPr sz="26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7pPr>
      <a:lvl8pPr marL="0" marR="0" indent="2882900" algn="l" defTabSz="755650" rtl="0" latinLnBrk="0">
        <a:lnSpc>
          <a:spcPct val="90000"/>
        </a:lnSpc>
        <a:spcBef>
          <a:spcPts val="800"/>
        </a:spcBef>
        <a:spcAft>
          <a:spcPts val="0"/>
        </a:spcAft>
        <a:buClrTx/>
        <a:buFont typeface="Arial"/>
        <a:buNone/>
        <a:defRPr sz="26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8pPr>
      <a:lvl9pPr marL="0" marR="0" indent="3340100" algn="l" defTabSz="755650" rtl="0" latinLnBrk="0">
        <a:lnSpc>
          <a:spcPct val="90000"/>
        </a:lnSpc>
        <a:spcBef>
          <a:spcPts val="800"/>
        </a:spcBef>
        <a:spcAft>
          <a:spcPts val="0"/>
        </a:spcAft>
        <a:buClrTx/>
        <a:buFont typeface="Arial"/>
        <a:buNone/>
        <a:defRPr sz="2600" b="0" i="0" u="none" strike="noStrike" cap="none" spc="0" baseline="0"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9pPr>
    </p:bodyStyle>
    <p:otherStyle>
      <a:lvl1pPr marL="0" marR="0" indent="0" algn="r" defTabSz="755650" rtl="0" latinLnBrk="0">
        <a:lnSpc>
          <a:spcPct val="93000"/>
        </a:lnSpc>
        <a:spcBef>
          <a:spcPts val="0"/>
        </a:spcBef>
        <a:spcAft>
          <a:spcPts val="0"/>
        </a:spcAft>
        <a:buClr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1pPr>
      <a:lvl2pPr marL="0" marR="0" indent="0" algn="r" defTabSz="755650" rtl="0" latinLnBrk="0">
        <a:lnSpc>
          <a:spcPct val="93000"/>
        </a:lnSpc>
        <a:spcBef>
          <a:spcPts val="0"/>
        </a:spcBef>
        <a:spcAft>
          <a:spcPts val="0"/>
        </a:spcAft>
        <a:buClr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2pPr>
      <a:lvl3pPr marL="0" marR="0" indent="0" algn="r" defTabSz="755650" rtl="0" latinLnBrk="0">
        <a:lnSpc>
          <a:spcPct val="93000"/>
        </a:lnSpc>
        <a:spcBef>
          <a:spcPts val="0"/>
        </a:spcBef>
        <a:spcAft>
          <a:spcPts val="0"/>
        </a:spcAft>
        <a:buClr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3pPr>
      <a:lvl4pPr marL="0" marR="0" indent="0" algn="r" defTabSz="755650" rtl="0" latinLnBrk="0">
        <a:lnSpc>
          <a:spcPct val="93000"/>
        </a:lnSpc>
        <a:spcBef>
          <a:spcPts val="0"/>
        </a:spcBef>
        <a:spcAft>
          <a:spcPts val="0"/>
        </a:spcAft>
        <a:buClr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4pPr>
      <a:lvl5pPr marL="0" marR="0" indent="0" algn="r" defTabSz="755650" rtl="0" latinLnBrk="0">
        <a:lnSpc>
          <a:spcPct val="93000"/>
        </a:lnSpc>
        <a:spcBef>
          <a:spcPts val="0"/>
        </a:spcBef>
        <a:spcAft>
          <a:spcPts val="0"/>
        </a:spcAft>
        <a:buClr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5pPr>
      <a:lvl6pPr marL="0" marR="0" indent="0" algn="r" defTabSz="755650" rtl="0" latinLnBrk="0">
        <a:lnSpc>
          <a:spcPct val="93000"/>
        </a:lnSpc>
        <a:spcBef>
          <a:spcPts val="0"/>
        </a:spcBef>
        <a:spcAft>
          <a:spcPts val="0"/>
        </a:spcAft>
        <a:buClr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6pPr>
      <a:lvl7pPr marL="0" marR="0" indent="0" algn="r" defTabSz="755650" rtl="0" latinLnBrk="0">
        <a:lnSpc>
          <a:spcPct val="93000"/>
        </a:lnSpc>
        <a:spcBef>
          <a:spcPts val="0"/>
        </a:spcBef>
        <a:spcAft>
          <a:spcPts val="0"/>
        </a:spcAft>
        <a:buClr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7pPr>
      <a:lvl8pPr marL="0" marR="0" indent="0" algn="r" defTabSz="755650" rtl="0" latinLnBrk="0">
        <a:lnSpc>
          <a:spcPct val="93000"/>
        </a:lnSpc>
        <a:spcBef>
          <a:spcPts val="0"/>
        </a:spcBef>
        <a:spcAft>
          <a:spcPts val="0"/>
        </a:spcAft>
        <a:buClr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8pPr>
      <a:lvl9pPr marL="0" marR="0" indent="0" algn="r" defTabSz="755650" rtl="0" latinLnBrk="0">
        <a:lnSpc>
          <a:spcPct val="93000"/>
        </a:lnSpc>
        <a:spcBef>
          <a:spcPts val="0"/>
        </a:spcBef>
        <a:spcAft>
          <a:spcPts val="0"/>
        </a:spcAft>
        <a:buClr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.jpe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7.jpeg"  /><Relationship Id="rId3" Type="http://schemas.openxmlformats.org/officeDocument/2006/relationships/image" Target="../media/image18.png"  /><Relationship Id="rId4" Type="http://schemas.openxmlformats.org/officeDocument/2006/relationships/image" Target="../media/image19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0.pn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1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2.jpeg"  /><Relationship Id="rId3" Type="http://schemas.openxmlformats.org/officeDocument/2006/relationships/image" Target="../media/image23.jpe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4.png"  /><Relationship Id="rId3" Type="http://schemas.openxmlformats.org/officeDocument/2006/relationships/image" Target="../media/image25.jpeg"  /><Relationship Id="rId4" Type="http://schemas.openxmlformats.org/officeDocument/2006/relationships/image" Target="../media/image26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7.jpe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8.png"  /><Relationship Id="rId3" Type="http://schemas.openxmlformats.org/officeDocument/2006/relationships/image" Target="../media/image29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0.jpe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1.pn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2.jpe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.jpeg"  /><Relationship Id="rId3" Type="http://schemas.openxmlformats.org/officeDocument/2006/relationships/image" Target="../media/image3.jpe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3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5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6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7.png"  /><Relationship Id="rId3" Type="http://schemas.openxmlformats.org/officeDocument/2006/relationships/image" Target="../media/image8.png"  /><Relationship Id="rId4" Type="http://schemas.openxmlformats.org/officeDocument/2006/relationships/image" Target="../media/image9.png"  /><Relationship Id="rId5" Type="http://schemas.openxmlformats.org/officeDocument/2006/relationships/image" Target="../media/image10.jpeg"  /><Relationship Id="rId6" Type="http://schemas.openxmlformats.org/officeDocument/2006/relationships/image" Target="../media/image11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2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3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4.jpeg"  /><Relationship Id="rId3" Type="http://schemas.openxmlformats.org/officeDocument/2006/relationships/image" Target="../media/image15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6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"/>
          <p:cNvSpPr txBox="1"/>
          <p:nvPr/>
        </p:nvSpPr>
        <p:spPr>
          <a:xfrm>
            <a:off x="0" y="692658"/>
            <a:ext cx="10056494" cy="848485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square" lIns="45718" tIns="45718" rIns="45718" bIns="45718" anchor="t">
            <a:spAutoFit/>
          </a:bodyPr>
          <a:p>
            <a:pPr marL="0" marR="0" indent="0" algn="ctr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5000" b="0" i="0" u="none" strike="noStrike" cap="none" spc="0" normalizeH="0" baseline="0">
                <a:ln w="38100" cap="flat" cmpd="sng" algn="ctr">
                  <a:solidFill>
                    <a:srgbClr val="0000ff"/>
                  </a:solidFill>
                  <a:prstDash val="solid"/>
                  <a:round/>
                </a:ln>
                <a:solidFill>
                  <a:schemeClr val="accent1"/>
                </a:solidFill>
                <a:uFillTx/>
                <a:latin typeface="Arial"/>
                <a:cs typeface="Arial"/>
              </a:rPr>
              <a:t>Отрочество </a:t>
            </a:r>
            <a:r>
              <a:rPr kumimoji="0" lang="en-US" altLang="ru-RU" sz="5000" b="0" i="0" u="none" strike="noStrike" cap="none" spc="0" normalizeH="0" baseline="0">
                <a:ln w="38100" cap="flat" cmpd="sng" algn="ctr">
                  <a:solidFill>
                    <a:srgbClr val="0000ff"/>
                  </a:solidFill>
                  <a:prstDash val="solid"/>
                  <a:round/>
                </a:ln>
                <a:solidFill>
                  <a:schemeClr val="accent1"/>
                </a:solidFill>
                <a:uFillTx/>
                <a:latin typeface="Arial"/>
                <a:cs typeface="Arial"/>
              </a:rPr>
              <a:t>-</a:t>
            </a:r>
            <a:r>
              <a:rPr kumimoji="0" lang="ru-RU" altLang="en-US" sz="5000" b="0" i="0" u="none" strike="noStrike" cap="none" spc="0" normalizeH="0" baseline="0">
                <a:ln w="38100" cap="flat" cmpd="sng" algn="ctr">
                  <a:solidFill>
                    <a:srgbClr val="0000ff"/>
                  </a:solidFill>
                  <a:prstDash val="solid"/>
                  <a:round/>
                </a:ln>
                <a:solidFill>
                  <a:schemeClr val="accent1"/>
                </a:solidFill>
                <a:uFillTx/>
                <a:latin typeface="Arial"/>
                <a:cs typeface="Arial"/>
              </a:rPr>
              <a:t> особая пора жизни</a:t>
            </a:r>
            <a:endParaRPr kumimoji="0" lang="ru-RU" altLang="en-US" sz="5000" b="0" i="0" u="none" strike="noStrike" cap="none" spc="0" normalizeH="0" baseline="0">
              <a:ln w="38100" cap="flat" cmpd="sng" algn="ctr">
                <a:solidFill>
                  <a:srgbClr val="0000ff"/>
                </a:solidFill>
                <a:prstDash val="solid"/>
                <a:round/>
              </a:ln>
              <a:solidFill>
                <a:schemeClr val="accent1"/>
              </a:solidFill>
              <a:uFillTx/>
              <a:latin typeface="Arial"/>
              <a:cs typeface="Arial"/>
            </a:endParaRPr>
          </a:p>
        </p:txBody>
      </p:sp>
      <p:pic>
        <p:nvPicPr>
          <p:cNvPr id="4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2019173"/>
            <a:ext cx="10056494" cy="5586349"/>
          </a:xfrm>
          <a:prstGeom prst="rect">
            <a:avLst/>
          </a:prstGeom>
        </p:spPr>
      </p:pic>
      <p:sp>
        <p:nvSpPr>
          <p:cNvPr id="46" name=""/>
          <p:cNvSpPr txBox="1"/>
          <p:nvPr/>
        </p:nvSpPr>
        <p:spPr>
          <a:xfrm>
            <a:off x="1204340" y="241937"/>
            <a:ext cx="7652002" cy="451481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none" lIns="45718" tIns="45718" rIns="45718" bIns="45718" anchor="t">
            <a:spAutoFit/>
          </a:bodyPr>
          <a:p>
            <a:pPr marL="0" marR="0" indent="0" algn="l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2400" b="0" i="0" u="none" strike="noStrike" cap="none" spc="0" normalizeH="0" baseline="0">
                <a:solidFill>
                  <a:srgbClr val="000000"/>
                </a:solidFill>
                <a:effectLst/>
                <a:uFillTx/>
                <a:latin typeface="Arial"/>
                <a:cs typeface="Arial"/>
              </a:rPr>
              <a:t>МОУ гимназия №</a:t>
            </a:r>
            <a:r>
              <a:rPr kumimoji="0" lang="en-US" altLang="ru-RU" sz="2400" b="0" i="0" u="none" strike="noStrike" cap="none" spc="0" normalizeH="0" baseline="0">
                <a:solidFill>
                  <a:srgbClr val="000000"/>
                </a:solidFill>
                <a:effectLst/>
                <a:uFillTx/>
                <a:latin typeface="Arial"/>
                <a:cs typeface="Arial"/>
              </a:rPr>
              <a:t>1</a:t>
            </a:r>
            <a:r>
              <a:rPr kumimoji="0" lang="ru-RU" altLang="en-US" sz="2400" b="0" i="0" u="none" strike="noStrike" cap="none" spc="0" normalizeH="0" baseline="0">
                <a:solidFill>
                  <a:srgbClr val="000000"/>
                </a:solidFill>
                <a:effectLst/>
                <a:uFillTx/>
                <a:latin typeface="Arial"/>
                <a:cs typeface="Arial"/>
              </a:rPr>
              <a:t> г</a:t>
            </a:r>
            <a:r>
              <a:rPr kumimoji="0" lang="en-US" altLang="ru-RU" sz="2400" b="0" i="0" u="none" strike="noStrike" cap="none" spc="0" normalizeH="0" baseline="0">
                <a:solidFill>
                  <a:srgbClr val="000000"/>
                </a:solidFill>
                <a:effectLst/>
                <a:uFillTx/>
                <a:latin typeface="Arial"/>
                <a:cs typeface="Arial"/>
              </a:rPr>
              <a:t>.</a:t>
            </a:r>
            <a:r>
              <a:rPr kumimoji="0" lang="ru-RU" altLang="en-US" sz="2400" b="0" i="0" u="none" strike="noStrike" cap="none" spc="0" normalizeH="0" baseline="0">
                <a:solidFill>
                  <a:srgbClr val="000000"/>
                </a:solidFill>
                <a:effectLst/>
                <a:uFillTx/>
                <a:latin typeface="Arial"/>
                <a:cs typeface="Arial"/>
              </a:rPr>
              <a:t> Лыткарино Московской области</a:t>
            </a:r>
            <a:endParaRPr kumimoji="0" lang="ru-RU" altLang="en-US" sz="2400" b="0" i="0" u="none" strike="noStrike" cap="none" spc="0" normalizeH="0" baseline="0">
              <a:solidFill>
                <a:srgbClr val="000000"/>
              </a:solidFill>
              <a:effectLst/>
              <a:uFillTx/>
              <a:latin typeface="Arial"/>
              <a:cs typeface="Arial"/>
            </a:endParaRPr>
          </a:p>
        </p:txBody>
      </p:sp>
      <p:sp>
        <p:nvSpPr>
          <p:cNvPr id="47" name=""/>
          <p:cNvSpPr txBox="1"/>
          <p:nvPr/>
        </p:nvSpPr>
        <p:spPr>
          <a:xfrm>
            <a:off x="5030341" y="6858000"/>
            <a:ext cx="5026153" cy="697606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square" lIns="45718" tIns="45718" rIns="45718" bIns="45718" anchor="t">
            <a:spAutoFit/>
          </a:bodyPr>
          <a:p>
            <a:pPr marL="0" marR="0" indent="0" algn="ctr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2000" b="0" i="0" u="none" strike="noStrike" cap="none" spc="0" normalizeH="0" baseline="0">
                <a:solidFill>
                  <a:srgbClr val="0000ff"/>
                </a:solidFill>
                <a:effectLst/>
                <a:uFillTx/>
                <a:latin typeface="Arial"/>
                <a:cs typeface="Arial"/>
              </a:rPr>
              <a:t>Деревянко О</a:t>
            </a:r>
            <a:r>
              <a:rPr kumimoji="0" lang="en-US" altLang="ru-RU" sz="2000" b="0" i="0" u="none" strike="noStrike" cap="none" spc="0" normalizeH="0" baseline="0">
                <a:solidFill>
                  <a:srgbClr val="0000ff"/>
                </a:solidFill>
                <a:effectLst/>
                <a:uFillTx/>
                <a:latin typeface="Arial"/>
                <a:cs typeface="Arial"/>
              </a:rPr>
              <a:t>.</a:t>
            </a:r>
            <a:r>
              <a:rPr kumimoji="0" lang="ru-RU" altLang="en-US" sz="2000" b="0" i="0" u="none" strike="noStrike" cap="none" spc="0" normalizeH="0" baseline="0">
                <a:solidFill>
                  <a:srgbClr val="0000ff"/>
                </a:solidFill>
                <a:effectLst/>
                <a:uFillTx/>
                <a:latin typeface="Arial"/>
                <a:cs typeface="Arial"/>
              </a:rPr>
              <a:t>И</a:t>
            </a:r>
            <a:r>
              <a:rPr kumimoji="0" lang="en-US" altLang="ru-RU" sz="2000" b="0" i="0" u="none" strike="noStrike" cap="none" spc="0" normalizeH="0" baseline="0">
                <a:solidFill>
                  <a:srgbClr val="0000ff"/>
                </a:solidFill>
                <a:effectLst/>
                <a:uFillTx/>
                <a:latin typeface="Arial"/>
                <a:cs typeface="Arial"/>
              </a:rPr>
              <a:t>.</a:t>
            </a:r>
            <a:r>
              <a:rPr kumimoji="0" lang="ru-RU" altLang="en-US" sz="2000" b="0" i="0" u="none" strike="noStrike" cap="none" spc="0" normalizeH="0" baseline="0">
                <a:solidFill>
                  <a:srgbClr val="0000ff"/>
                </a:solidFill>
                <a:effectLst/>
                <a:uFillTx/>
                <a:latin typeface="Arial"/>
                <a:cs typeface="Arial"/>
              </a:rPr>
              <a:t> </a:t>
            </a:r>
            <a:endParaRPr kumimoji="0" lang="ru-RU" altLang="en-US" sz="2000" b="0" i="0" u="none" strike="noStrike" cap="none" spc="0" normalizeH="0" baseline="0">
              <a:solidFill>
                <a:srgbClr val="0000ff"/>
              </a:solidFill>
              <a:effectLst/>
              <a:uFillTx/>
              <a:latin typeface="Arial"/>
              <a:cs typeface="Arial"/>
            </a:endParaRPr>
          </a:p>
          <a:p>
            <a:pPr marL="0" marR="0" indent="0" algn="ctr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2000" b="0" i="0" u="none" strike="noStrike" cap="none" spc="0" normalizeH="0" baseline="0">
                <a:solidFill>
                  <a:srgbClr val="0000ff"/>
                </a:solidFill>
                <a:effectLst/>
                <a:uFillTx/>
                <a:latin typeface="Arial"/>
                <a:cs typeface="Arial"/>
              </a:rPr>
              <a:t>учитель истории высшей категории</a:t>
            </a:r>
            <a:endParaRPr kumimoji="0" lang="ru-RU" altLang="en-US" sz="2000" b="0" i="0" u="none" strike="noStrike" cap="none" spc="0" normalizeH="0" baseline="0">
              <a:solidFill>
                <a:srgbClr val="0000ff"/>
              </a:solidFill>
              <a:effectLst/>
              <a:uFillTx/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Подумай: какими бывают преступления?"/>
          <p:cNvSpPr txBox="1"/>
          <p:nvPr/>
        </p:nvSpPr>
        <p:spPr>
          <a:xfrm>
            <a:off x="205547" y="2932753"/>
            <a:ext cx="9130858" cy="496247"/>
          </a:xfrm>
          <a:prstGeom prst="rect">
            <a:avLst/>
          </a:prstGeom>
          <a:ln w="12700">
            <a:miter/>
          </a:ln>
        </p:spPr>
        <p:txBody>
          <a:bodyPr wrap="square" lIns="45718" tIns="45718" rIns="45718" bIns="45718">
            <a:spAutoFit/>
          </a:bodyPr>
          <a:lstStyle>
            <a:lvl1pPr defTabSz="755650">
              <a:lnSpc>
                <a:spcPct val="93000"/>
              </a:lnSpc>
              <a:defRPr xmlns:mc="http://schemas.openxmlformats.org/markup-compatibility/2006" xmlns:hp="http://schemas.haansoft.com/office/presentation/8.0" sz="2400" mc:Ignorable="hp" hp:hslEmbossed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 algn="ctr">
              <a:defRPr/>
            </a:pPr>
            <a:r>
              <a:rPr sz="2700" b="1">
                <a:solidFill>
                  <a:srgbClr val="ff0000"/>
                </a:solidFill>
                <a:latin typeface="Arial"/>
                <a:cs typeface="Arial"/>
              </a:rPr>
              <a:t>Подумай</a:t>
            </a:r>
            <a:r>
              <a:rPr lang="ru-RU" altLang="en-US" sz="2700" b="1">
                <a:solidFill>
                  <a:srgbClr val="ff0000"/>
                </a:solidFill>
                <a:latin typeface="Arial"/>
                <a:cs typeface="Arial"/>
              </a:rPr>
              <a:t>те</a:t>
            </a:r>
            <a:r>
              <a:rPr sz="2700" b="1">
                <a:solidFill>
                  <a:srgbClr val="ff0000"/>
                </a:solidFill>
                <a:latin typeface="Arial"/>
                <a:cs typeface="Arial"/>
              </a:rPr>
              <a:t>: какими бывают преступления?</a:t>
            </a:r>
            <a:endParaRPr sz="2700" b="1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83" name="http://www.pixenlarge.com/examples/c/168_crook.jpg" descr="http://www.pixenlarge.com/examples/c/168_crook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888099" y="4027084"/>
            <a:ext cx="2816225" cy="3000375"/>
          </a:xfrm>
          <a:prstGeom prst="rect">
            <a:avLst/>
          </a:prstGeom>
          <a:ln w="12700">
            <a:miter/>
          </a:ln>
        </p:spPr>
      </p:pic>
      <p:sp>
        <p:nvSpPr>
          <p:cNvPr id="85" name=""/>
          <p:cNvSpPr txBox="1"/>
          <p:nvPr/>
        </p:nvSpPr>
        <p:spPr>
          <a:xfrm>
            <a:off x="0" y="188595"/>
            <a:ext cx="10029507" cy="585976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none" lIns="45718" tIns="45718" rIns="45718" bIns="45718" anchor="t">
            <a:spAutoFit/>
          </a:bodyPr>
          <a:p>
            <a:pPr marL="0" marR="0" indent="0" algn="l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Всегда ли самостоятельность приносит пользу</a:t>
            </a:r>
            <a:r>
              <a:rPr kumimoji="0" lang="en-US" altLang="ru-RU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?</a:t>
            </a:r>
            <a:endParaRPr kumimoji="0" lang="en-US" altLang="ru-RU" sz="32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  <p:sp>
        <p:nvSpPr>
          <p:cNvPr id="86" name=""/>
          <p:cNvSpPr/>
          <p:nvPr/>
        </p:nvSpPr>
        <p:spPr>
          <a:xfrm>
            <a:off x="483550" y="1556766"/>
            <a:ext cx="9545956" cy="13559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0000ff"/>
                </a:solidFill>
                <a:latin typeface="Arial"/>
                <a:ea typeface="Gulim"/>
              </a:rPr>
              <a:t>Преступле́ние</a:t>
            </a: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ff"/>
                </a:solidFill>
                <a:latin typeface="Arial"/>
                <a:ea typeface="&amp;quot"/>
              </a:rPr>
              <a:t> </a:t>
            </a: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ff"/>
                </a:solidFill>
                <a:latin typeface="Arial"/>
                <a:ea typeface="Gulim"/>
              </a:rPr>
              <a:t>— правонарушение (общественно опасное деяние), совершение которого влечёт применение к лицу мер уголовной ответственности.</a:t>
            </a:r>
            <a:endParaRPr xmlns:mc="http://schemas.openxmlformats.org/markup-compatibility/2006" xmlns:hp="http://schemas.haansoft.com/office/presentation/8.0" sz="2800" b="0" i="0" strike="noStrike" mc:Ignorable="hp" hp:hslEmbossed="0">
              <a:solidFill>
                <a:srgbClr val="0000ff"/>
              </a:solidFill>
              <a:latin typeface="Arial"/>
              <a:ea typeface="Gulim"/>
            </a:endParaRPr>
          </a:p>
        </p:txBody>
      </p:sp>
      <p:pic>
        <p:nvPicPr>
          <p:cNvPr id="87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05547" y="4424299"/>
            <a:ext cx="2351532" cy="3135376"/>
          </a:xfrm>
          <a:prstGeom prst="rect">
            <a:avLst/>
          </a:prstGeom>
        </p:spPr>
      </p:pic>
      <p:pic>
        <p:nvPicPr>
          <p:cNvPr id="88" name="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362435" y="4027084"/>
            <a:ext cx="2733564" cy="3290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"/>
          <p:cNvSpPr txBox="1"/>
          <p:nvPr/>
        </p:nvSpPr>
        <p:spPr>
          <a:xfrm>
            <a:off x="3928269" y="332613"/>
            <a:ext cx="1527649" cy="547876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none" lIns="45718" tIns="45718" rIns="45718" bIns="45718" anchor="t">
            <a:spAutoFit/>
          </a:bodyPr>
          <a:p>
            <a:pPr marL="0" marR="0" indent="0" algn="l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0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Дружба</a:t>
            </a:r>
            <a:endParaRPr kumimoji="0" lang="ru-RU" altLang="en-US" sz="30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  <p:sp>
        <p:nvSpPr>
          <p:cNvPr id="91" name=""/>
          <p:cNvSpPr/>
          <p:nvPr/>
        </p:nvSpPr>
        <p:spPr>
          <a:xfrm>
            <a:off x="263779" y="880489"/>
            <a:ext cx="9649206" cy="348040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В молодости я требовал от людей больше, чем они могли дать: постоянства в дружбе, верности в чувствах. </a:t>
            </a:r>
            <a:endParaRPr xmlns:mc="http://schemas.openxmlformats.org/markup-compatibility/2006" xmlns:hp="http://schemas.haansoft.com/office/presentation/8.0" sz="2800" b="1" i="0" strike="noStrike" mc:Ignorable="hp" hp:hslEmbossed="0">
              <a:solidFill>
                <a:srgbClr val="0000ff"/>
              </a:solidFill>
              <a:latin typeface="Arial"/>
              <a:ea typeface="&amp;quot"/>
              <a:cs typeface="Arial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Теперь я научился требовать от них меньше, чем они могут дать: быть рядом и молчать. И на их чувства, на их дружбу, на их благородные поступки я смотрю как на настоящее чудо – как на дар Божий.</a:t>
            </a:r>
            <a:endParaRPr xmlns:mc="http://schemas.openxmlformats.org/markup-compatibility/2006" xmlns:hp="http://schemas.haansoft.com/office/presentation/8.0" sz="2800" b="1" i="0" strike="noStrike" mc:Ignorable="hp" hp:hslEmbossed="0">
              <a:solidFill>
                <a:srgbClr val="0000ff"/>
              </a:solidFill>
              <a:latin typeface="Arial"/>
              <a:ea typeface="&amp;quot"/>
              <a:cs typeface="Arial"/>
            </a:endParaRPr>
          </a:p>
          <a:p>
            <a:pPr algn="ctr">
              <a:defRPr/>
            </a:pPr>
            <a:endParaRPr xmlns:mc="http://schemas.openxmlformats.org/markup-compatibility/2006" xmlns:hp="http://schemas.haansoft.com/office/presentation/8.0" sz="2800" b="1" i="0" strike="noStrike" mc:Ignorable="hp" hp:hslEmbossed="0">
              <a:solidFill>
                <a:srgbClr val="0000ff"/>
              </a:solidFill>
              <a:latin typeface="Arial"/>
              <a:ea typeface="&amp;quot"/>
              <a:cs typeface="Arial"/>
            </a:endParaRPr>
          </a:p>
        </p:txBody>
      </p:sp>
      <p:pic>
        <p:nvPicPr>
          <p:cNvPr id="9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739724" y="4078581"/>
            <a:ext cx="5904737" cy="3382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"/>
          <p:cNvSpPr txBox="1"/>
          <p:nvPr/>
        </p:nvSpPr>
        <p:spPr>
          <a:xfrm>
            <a:off x="3928269" y="332613"/>
            <a:ext cx="1527649" cy="547876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none" lIns="45718" tIns="45718" rIns="45718" bIns="45718" anchor="t">
            <a:spAutoFit/>
          </a:bodyPr>
          <a:p>
            <a:pPr marL="0" marR="0" indent="0" algn="l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0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Дружба</a:t>
            </a:r>
            <a:endParaRPr kumimoji="0" lang="ru-RU" altLang="en-US" sz="30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  <p:sp>
        <p:nvSpPr>
          <p:cNvPr id="91" name=""/>
          <p:cNvSpPr/>
          <p:nvPr/>
        </p:nvSpPr>
        <p:spPr>
          <a:xfrm>
            <a:off x="263271" y="880489"/>
            <a:ext cx="9649207" cy="14321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marL="0" marR="0" indent="0" algn="l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 </a:t>
            </a:r>
            <a:r>
              <a:rPr xmlns:mc="http://schemas.openxmlformats.org/markup-compatibility/2006" xmlns:hp="http://schemas.haansoft.com/office/presentation/8.0" sz="3000" b="1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Остаться без друзей — самое горшее, после нищеты, несчастье.</a:t>
            </a:r>
            <a:endParaRPr xmlns:mc="http://schemas.openxmlformats.org/markup-compatibility/2006" xmlns:hp="http://schemas.haansoft.com/office/presentation/8.0" sz="2800" b="1" i="0" strike="noStrike" mc:Ignorable="hp" hp:hslEmbossed="0">
              <a:solidFill>
                <a:srgbClr val="0000ff"/>
              </a:solidFill>
              <a:latin typeface="Arial"/>
              <a:ea typeface="&amp;quot"/>
              <a:cs typeface="Arial"/>
            </a:endParaRPr>
          </a:p>
          <a:p>
            <a:pPr marL="0" marR="0" indent="0" algn="r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 </a:t>
            </a:r>
            <a:r>
              <a:rPr xmlns:mc="http://schemas.openxmlformats.org/markup-compatibility/2006" xmlns:hp="http://schemas.haansoft.com/office/presentation/8.0" kumimoji="0" sz="2800" b="1" i="1" u="none" strike="noStrike" kern="1200" cap="none" spc="0" normalizeH="0" baseline="0" mc:Ignorable="hp" hp:hslEmbossed="0">
                <a:solidFill>
                  <a:srgbClr val="0000ff"/>
                </a:solidFill>
                <a:effectLst/>
                <a:uLnTx/>
                <a:uFillTx/>
                <a:latin typeface="Arial"/>
                <a:ea typeface="&amp;quot"/>
                <a:cs typeface="Arial"/>
              </a:rPr>
              <a:t>Даниэль Дефо </a:t>
            </a:r>
            <a:endParaRPr xmlns:mc="http://schemas.openxmlformats.org/markup-compatibility/2006" xmlns:hp="http://schemas.haansoft.com/office/presentation/8.0" kumimoji="0" sz="2800" b="1" i="1" u="none" strike="noStrike" kern="1200" cap="none" spc="0" normalizeH="0" baseline="0" mc:Ignorable="hp" hp:hslEmbossed="0">
              <a:solidFill>
                <a:srgbClr val="0000ff"/>
              </a:solidFill>
              <a:effectLst/>
              <a:uLnTx/>
              <a:uFillTx/>
              <a:latin typeface="Arial"/>
              <a:ea typeface="&amp;quot"/>
              <a:cs typeface="Arial"/>
            </a:endParaRPr>
          </a:p>
        </p:txBody>
      </p:sp>
      <p:pic>
        <p:nvPicPr>
          <p:cNvPr id="9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094628" y="2312670"/>
            <a:ext cx="7194931" cy="4996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"/>
          <p:cNvSpPr txBox="1"/>
          <p:nvPr/>
        </p:nvSpPr>
        <p:spPr>
          <a:xfrm>
            <a:off x="3928269" y="332613"/>
            <a:ext cx="1527649" cy="547876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none" lIns="45718" tIns="45718" rIns="45718" bIns="45718" anchor="t">
            <a:spAutoFit/>
          </a:bodyPr>
          <a:p>
            <a:pPr marL="0" marR="0" indent="0" algn="l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0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Дружба</a:t>
            </a:r>
            <a:endParaRPr kumimoji="0" lang="ru-RU" altLang="en-US" sz="30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  <p:sp>
        <p:nvSpPr>
          <p:cNvPr id="91" name=""/>
          <p:cNvSpPr/>
          <p:nvPr/>
        </p:nvSpPr>
        <p:spPr>
          <a:xfrm>
            <a:off x="191262" y="880489"/>
            <a:ext cx="9649208" cy="34800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Дружба — это растение, которое растет медленно, и, прежде чем заслужить свое имя, она должна пройти через испытания и выдержать множество превратностей судьбы. Если ты ценишь свою репутацию, связывай жизнь с добропорядочными людьми. Не говори дурно об отсутствующих, ибо это бесчестно.</a:t>
            </a:r>
            <a:endParaRPr xmlns:mc="http://schemas.openxmlformats.org/markup-compatibility/2006" xmlns:hp="http://schemas.haansoft.com/office/presentation/8.0" sz="2800" b="1" i="0" strike="noStrike" mc:Ignorable="hp" hp:hslEmbossed="0">
              <a:solidFill>
                <a:srgbClr val="0000ff"/>
              </a:solidFill>
              <a:latin typeface="Arial"/>
              <a:ea typeface="&amp;quot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lang="ru-RU" altLang="en-US" sz="2800" b="1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                                                   </a:t>
            </a:r>
            <a:r>
              <a:rPr xmlns:mc="http://schemas.openxmlformats.org/markup-compatibility/2006" xmlns:hp="http://schemas.haansoft.com/office/presentation/8.0" lang="ru-RU" altLang="en-US" sz="2800" b="1" i="1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 Джорж Вашингтон</a:t>
            </a:r>
            <a:endParaRPr xmlns:mc="http://schemas.openxmlformats.org/markup-compatibility/2006" xmlns:hp="http://schemas.haansoft.com/office/presentation/8.0" lang="ru-RU" altLang="en-US" sz="2800" b="1" i="1" strike="noStrike" mc:Ignorable="hp" hp:hslEmbossed="0">
              <a:solidFill>
                <a:srgbClr val="0000ff"/>
              </a:solidFill>
              <a:latin typeface="Arial"/>
              <a:ea typeface="&amp;quot"/>
              <a:cs typeface="Arial"/>
            </a:endParaRPr>
          </a:p>
        </p:txBody>
      </p:sp>
      <p:pic>
        <p:nvPicPr>
          <p:cNvPr id="9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91262" y="4637295"/>
            <a:ext cx="4170553" cy="2896217"/>
          </a:xfrm>
          <a:prstGeom prst="rect">
            <a:avLst/>
          </a:prstGeom>
        </p:spPr>
      </p:pic>
      <p:pic>
        <p:nvPicPr>
          <p:cNvPr id="93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015866" y="4637295"/>
            <a:ext cx="4379119" cy="27635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image.png" descr="image.pn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06412" y="298450"/>
            <a:ext cx="9064626" cy="1262063"/>
          </a:xfrm>
          <a:prstGeom prst="rect">
            <a:avLst/>
          </a:prstGeom>
          <a:ln w="12700">
            <a:miter/>
          </a:ln>
        </p:spPr>
      </p:pic>
      <p:pic>
        <p:nvPicPr>
          <p:cNvPr id="92" name="image.jpeg" descr="image.jpe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36637" y="1246187"/>
            <a:ext cx="8002589" cy="2206626"/>
          </a:xfrm>
          <a:prstGeom prst="rect">
            <a:avLst/>
          </a:prstGeom>
          <a:ln w="12700">
            <a:miter/>
          </a:ln>
        </p:spPr>
      </p:pic>
      <p:pic>
        <p:nvPicPr>
          <p:cNvPr id="93" name="image.jpeg" descr="image.jpeg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219325" y="3306762"/>
            <a:ext cx="5637213" cy="4283077"/>
          </a:xfrm>
          <a:prstGeom prst="rect">
            <a:avLst/>
          </a:prstGeom>
          <a:ln w="12700">
            <a:miter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809653" y="0"/>
            <a:ext cx="8382735" cy="74615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image.png" descr="image.pn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81354" y="4725162"/>
            <a:ext cx="9064626" cy="1262063"/>
          </a:xfrm>
          <a:prstGeom prst="rect">
            <a:avLst/>
          </a:prstGeom>
          <a:ln w="12700">
            <a:miter/>
          </a:ln>
        </p:spPr>
      </p:pic>
      <p:sp>
        <p:nvSpPr>
          <p:cNvPr id="100" name="А какие бы правила ты добавил еще?"/>
          <p:cNvSpPr txBox="1"/>
          <p:nvPr/>
        </p:nvSpPr>
        <p:spPr>
          <a:xfrm>
            <a:off x="1485582" y="6732587"/>
            <a:ext cx="8260399" cy="497839"/>
          </a:xfrm>
          <a:prstGeom prst="rect">
            <a:avLst/>
          </a:prstGeom>
          <a:ln w="12700">
            <a:miter/>
          </a:ln>
        </p:spPr>
        <p:txBody>
          <a:bodyPr lIns="45718" tIns="45718" rIns="45718" bIns="45718">
            <a:spAutoFit/>
          </a:bodyPr>
          <a:lstStyle>
            <a:lvl1pPr defTabSz="755650">
              <a:lnSpc>
                <a:spcPct val="93000"/>
              </a:lnSpc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>
              <a:defRPr/>
            </a:pPr>
            <a:r>
              <a:rPr/>
              <a:t>А какие бы правила ты добавил еще?</a:t>
            </a:r>
            <a:endParaRPr/>
          </a:p>
        </p:txBody>
      </p:sp>
      <p:sp>
        <p:nvSpPr>
          <p:cNvPr id="102" name=""/>
          <p:cNvSpPr txBox="1"/>
          <p:nvPr/>
        </p:nvSpPr>
        <p:spPr>
          <a:xfrm>
            <a:off x="3329624" y="253748"/>
            <a:ext cx="3774119" cy="582928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none" lIns="45718" tIns="45718" rIns="45718" bIns="45718" anchor="t">
            <a:spAutoFit/>
          </a:bodyPr>
          <a:p>
            <a:pPr marL="0" marR="0" indent="0" algn="l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Правила общения</a:t>
            </a:r>
            <a:endParaRPr kumimoji="0" lang="ru-RU" altLang="en-US" sz="32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  <p:pic>
        <p:nvPicPr>
          <p:cNvPr id="103" name=""/>
          <p:cNvPicPr>
            <a:picLocks noChangeAspect="1"/>
          </p:cNvPicPr>
          <p:nvPr/>
        </p:nvPicPr>
        <p:blipFill rotWithShape="1">
          <a:blip r:embed="rId3"/>
          <a:srcRect l="4930" t="26040" r="2160" b="3670"/>
          <a:stretch>
            <a:fillRect/>
          </a:stretch>
        </p:blipFill>
        <p:spPr>
          <a:xfrm>
            <a:off x="0" y="1052703"/>
            <a:ext cx="10084139" cy="6480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1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1. В старину подростков называли ________.…"/>
          <p:cNvSpPr txBox="1"/>
          <p:nvPr/>
        </p:nvSpPr>
        <p:spPr>
          <a:xfrm>
            <a:off x="1125219" y="1763711"/>
            <a:ext cx="8190549" cy="4197031"/>
          </a:xfrm>
          <a:prstGeom prst="rect">
            <a:avLst/>
          </a:prstGeom>
          <a:ln w="12700">
            <a:miter/>
          </a:ln>
        </p:spPr>
        <p:txBody>
          <a:bodyPr lIns="45718" tIns="45718" rIns="45718" bIns="45718">
            <a:spAutoFit/>
          </a:bodyPr>
          <a:lstStyle/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1. В старину подростков называли ________.</a:t>
            </a:r>
            <a:endParaRPr sz="3000">
              <a:solidFill>
                <a:srgbClr val="0000ff"/>
              </a:solidFill>
              <a:latin typeface="Arial"/>
              <a:cs typeface="Arial"/>
            </a:endParaRPr>
          </a:p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2. Подростковый возраст  делится на два этапа: </a:t>
            </a:r>
            <a:endParaRPr sz="3000">
              <a:solidFill>
                <a:srgbClr val="0000ff"/>
              </a:solidFill>
              <a:latin typeface="Arial"/>
              <a:cs typeface="Arial"/>
            </a:endParaRPr>
          </a:p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     5-6 классы __________подростки,</a:t>
            </a:r>
            <a:endParaRPr sz="3000">
              <a:solidFill>
                <a:srgbClr val="0000ff"/>
              </a:solidFill>
              <a:latin typeface="Arial"/>
              <a:cs typeface="Arial"/>
            </a:endParaRPr>
          </a:p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     7-8 классы __________подростки.</a:t>
            </a:r>
            <a:endParaRPr sz="3000">
              <a:solidFill>
                <a:srgbClr val="0000ff"/>
              </a:solidFill>
              <a:latin typeface="Arial"/>
              <a:cs typeface="Arial"/>
            </a:endParaRPr>
          </a:p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3._________ это уверенность в своих силах, отказ от помощи, дисциплинированность.</a:t>
            </a:r>
            <a:endParaRPr sz="3000">
              <a:solidFill>
                <a:srgbClr val="0000ff"/>
              </a:solidFill>
              <a:latin typeface="Arial"/>
              <a:cs typeface="Arial"/>
            </a:endParaRPr>
          </a:p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4. Курение, употребление спиртных напитков, хулиганство это _________ привычки.</a:t>
            </a:r>
            <a:endParaRPr sz="3000"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104" name="image.jpeg" descr="image.jpe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8528050" y="4859337"/>
            <a:ext cx="1544638" cy="2722564"/>
          </a:xfrm>
          <a:prstGeom prst="rect">
            <a:avLst/>
          </a:prstGeom>
          <a:ln w="12700">
            <a:miter/>
          </a:ln>
        </p:spPr>
      </p:pic>
      <p:sp>
        <p:nvSpPr>
          <p:cNvPr id="105" name=""/>
          <p:cNvSpPr txBox="1"/>
          <p:nvPr/>
        </p:nvSpPr>
        <p:spPr>
          <a:xfrm>
            <a:off x="3143631" y="548640"/>
            <a:ext cx="4388737" cy="582928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square" lIns="45718" tIns="45718" rIns="45718" bIns="45718" anchor="t">
            <a:spAutoFit/>
          </a:bodyPr>
          <a:p>
            <a:pPr marL="0" marR="0" indent="0" algn="l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Давайте вспомним</a:t>
            </a:r>
            <a:endParaRPr kumimoji="0" lang="ru-RU" altLang="en-US" sz="32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1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image.png" descr="image.pn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06412" y="298450"/>
            <a:ext cx="9064626" cy="1262063"/>
          </a:xfrm>
          <a:prstGeom prst="rect">
            <a:avLst/>
          </a:prstGeom>
          <a:ln w="12700">
            <a:miter/>
          </a:ln>
        </p:spPr>
      </p:pic>
      <p:sp>
        <p:nvSpPr>
          <p:cNvPr id="107" name="1. В старину подростков называли ОТРОКАМИ.…"/>
          <p:cNvSpPr txBox="1"/>
          <p:nvPr/>
        </p:nvSpPr>
        <p:spPr>
          <a:xfrm>
            <a:off x="263271" y="1835150"/>
            <a:ext cx="9649206" cy="3744593"/>
          </a:xfrm>
          <a:prstGeom prst="rect">
            <a:avLst/>
          </a:prstGeom>
          <a:ln w="12700">
            <a:miter/>
          </a:ln>
        </p:spPr>
        <p:txBody>
          <a:bodyPr wrap="square" lIns="45718" tIns="45718" rIns="45718" bIns="45718">
            <a:spAutoFit/>
          </a:bodyPr>
          <a:lstStyle/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1. В старину подростков называли </a:t>
            </a:r>
            <a:r>
              <a:rPr sz="3000">
                <a:solidFill>
                  <a:srgbClr val="ff0000"/>
                </a:solidFill>
                <a:latin typeface="Arial"/>
                <a:cs typeface="Arial"/>
              </a:rPr>
              <a:t>ОТРОКАМИ.</a:t>
            </a:r>
            <a:endParaRPr sz="3000">
              <a:solidFill>
                <a:srgbClr val="ff0000"/>
              </a:solidFill>
              <a:latin typeface="Arial"/>
              <a:cs typeface="Arial"/>
            </a:endParaRPr>
          </a:p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ff0000"/>
                </a:solidFill>
                <a:latin typeface="Arial"/>
                <a:cs typeface="Arial"/>
              </a:rPr>
              <a:t>2. </a:t>
            </a: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Подростковый возраст  делится на два этапа: </a:t>
            </a:r>
            <a:endParaRPr sz="3000">
              <a:solidFill>
                <a:srgbClr val="0000ff"/>
              </a:solidFill>
              <a:latin typeface="Arial"/>
              <a:cs typeface="Arial"/>
            </a:endParaRPr>
          </a:p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     5-6 классы</a:t>
            </a:r>
            <a:r>
              <a:rPr sz="3000">
                <a:solidFill>
                  <a:srgbClr val="ff0000"/>
                </a:solidFill>
                <a:latin typeface="Arial"/>
                <a:cs typeface="Arial"/>
              </a:rPr>
              <a:t>  МЛАДШИЕ </a:t>
            </a: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подростки,</a:t>
            </a:r>
            <a:endParaRPr sz="3000">
              <a:solidFill>
                <a:srgbClr val="ff0000"/>
              </a:solidFill>
              <a:latin typeface="Arial"/>
              <a:cs typeface="Arial"/>
            </a:endParaRPr>
          </a:p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ff0000"/>
                </a:solidFill>
                <a:latin typeface="Arial"/>
                <a:cs typeface="Arial"/>
              </a:rPr>
              <a:t>    </a:t>
            </a: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 7-8 классы</a:t>
            </a:r>
            <a:r>
              <a:rPr sz="3000">
                <a:solidFill>
                  <a:srgbClr val="ff0000"/>
                </a:solidFill>
                <a:latin typeface="Arial"/>
                <a:cs typeface="Arial"/>
              </a:rPr>
              <a:t>  СТАРШИЕ </a:t>
            </a: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подростки.</a:t>
            </a:r>
            <a:endParaRPr sz="3000">
              <a:solidFill>
                <a:srgbClr val="ff0000"/>
              </a:solidFill>
              <a:latin typeface="Arial"/>
              <a:cs typeface="Arial"/>
            </a:endParaRPr>
          </a:p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ff0000"/>
                </a:solidFill>
                <a:latin typeface="Arial"/>
                <a:cs typeface="Arial"/>
              </a:rPr>
              <a:t>3. САМОСТОЯТЕЛЬНОСТЬ </a:t>
            </a: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это уверенность в своих силах, отказ от помощи, дисциплинированность.</a:t>
            </a:r>
            <a:endParaRPr sz="3000">
              <a:solidFill>
                <a:srgbClr val="ff0000"/>
              </a:solidFill>
              <a:latin typeface="Arial"/>
              <a:cs typeface="Arial"/>
            </a:endParaRPr>
          </a:p>
          <a:p>
            <a:pPr defTabSz="755650">
              <a:defRPr sz="28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ff0000"/>
                </a:solidFill>
                <a:latin typeface="Arial"/>
                <a:cs typeface="Arial"/>
              </a:rPr>
              <a:t>4. </a:t>
            </a: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Курение, употребление спиртных напитков, хулиганство это </a:t>
            </a:r>
            <a:r>
              <a:rPr sz="3000">
                <a:solidFill>
                  <a:srgbClr val="ff0000"/>
                </a:solidFill>
                <a:latin typeface="Arial"/>
                <a:cs typeface="Arial"/>
              </a:rPr>
              <a:t>ВРЕДНЫЕ </a:t>
            </a: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привычки.</a:t>
            </a:r>
            <a:endParaRPr sz="3000">
              <a:solidFill>
                <a:srgbClr val="0000ff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1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image.jpeg" descr="image.jpe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319393" y="4307140"/>
            <a:ext cx="3521075" cy="3154364"/>
          </a:xfrm>
          <a:prstGeom prst="rect">
            <a:avLst/>
          </a:prstGeom>
          <a:ln w="12700">
            <a:miter/>
          </a:ln>
        </p:spPr>
      </p:pic>
      <p:sp>
        <p:nvSpPr>
          <p:cNvPr id="111" name="§ 2; задания рубрики «В классе и дома», с. 21–22"/>
          <p:cNvSpPr txBox="1"/>
          <p:nvPr/>
        </p:nvSpPr>
        <p:spPr>
          <a:xfrm>
            <a:off x="1198244" y="2051051"/>
            <a:ext cx="8642224" cy="1299842"/>
          </a:xfrm>
          <a:prstGeom prst="rect">
            <a:avLst/>
          </a:prstGeom>
          <a:ln w="12700">
            <a:miter/>
          </a:ln>
        </p:spPr>
        <p:txBody>
          <a:bodyPr wrap="square" lIns="45718" tIns="45718" rIns="45718" bIns="45718">
            <a:spAutoFit/>
          </a:bodyPr>
          <a:lstStyle>
            <a:lvl1pPr defTabSz="755650">
              <a:defRPr sz="40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>
              <a:defRPr/>
            </a:pPr>
            <a:r>
              <a:rPr>
                <a:solidFill>
                  <a:srgbClr val="0000ff"/>
                </a:solidFill>
                <a:latin typeface="Arial"/>
                <a:cs typeface="Arial"/>
              </a:rPr>
              <a:t>§</a:t>
            </a:r>
            <a:r>
              <a:rPr lang="en-US" altLang="ru-RU">
                <a:solidFill>
                  <a:srgbClr val="0000ff"/>
                </a:solidFill>
                <a:latin typeface="Arial"/>
                <a:cs typeface="Arial"/>
              </a:rPr>
              <a:t>3</a:t>
            </a:r>
            <a:r>
              <a:rPr>
                <a:solidFill>
                  <a:srgbClr val="0000ff"/>
                </a:solidFill>
                <a:latin typeface="Arial"/>
                <a:cs typeface="Arial"/>
              </a:rPr>
              <a:t>; задания рубрики «В классе и дома», с. </a:t>
            </a:r>
            <a:r>
              <a:rPr lang="en-US" altLang="ru-RU">
                <a:solidFill>
                  <a:srgbClr val="0000ff"/>
                </a:solidFill>
                <a:latin typeface="Arial"/>
                <a:cs typeface="Arial"/>
              </a:rPr>
              <a:t>30</a:t>
            </a:r>
            <a:r>
              <a:rPr>
                <a:solidFill>
                  <a:srgbClr val="0000ff"/>
                </a:solidFill>
                <a:latin typeface="Arial"/>
                <a:cs typeface="Arial"/>
              </a:rPr>
              <a:t>–</a:t>
            </a:r>
            <a:r>
              <a:rPr lang="en-US" altLang="ru-RU">
                <a:solidFill>
                  <a:srgbClr val="0000ff"/>
                </a:solidFill>
                <a:latin typeface="Arial"/>
                <a:cs typeface="Arial"/>
              </a:rPr>
              <a:t>31</a:t>
            </a:r>
            <a:endParaRPr lang="en-US" altLang="ru-RU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13" name=""/>
          <p:cNvSpPr txBox="1"/>
          <p:nvPr/>
        </p:nvSpPr>
        <p:spPr>
          <a:xfrm>
            <a:off x="1198244" y="398595"/>
            <a:ext cx="8374382" cy="582099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square" lIns="45718" tIns="45718" rIns="45718" bIns="45718" anchor="t">
            <a:spAutoFit/>
          </a:bodyPr>
          <a:p>
            <a:pPr marL="0" marR="0" indent="0" algn="ctr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3200" b="1" i="0" u="none" strike="noStrike" kern="1200" cap="none" spc="0" normalizeH="0" baseline="0" mc:Ignorable="hp" hp:hslEmbossed="0"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Домашнее задание</a:t>
            </a:r>
            <a:endParaRPr xmlns:mc="http://schemas.openxmlformats.org/markup-compatibility/2006" xmlns:hp="http://schemas.haansoft.com/office/presentation/8.0" kumimoji="0" lang="ru-RU" altLang="en-US" sz="3200" b="1" i="0" u="none" strike="noStrike" kern="1200" cap="none" spc="0" normalizeH="0" baseline="0" mc:Ignorable="hp" hp:hslEmbossed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"/>
          <p:cNvSpPr txBox="1"/>
          <p:nvPr/>
        </p:nvSpPr>
        <p:spPr>
          <a:xfrm>
            <a:off x="393383" y="404622"/>
            <a:ext cx="9341739" cy="584071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square" lIns="45718" tIns="45718" rIns="45718" bIns="45718" anchor="t">
            <a:spAutoFit/>
          </a:bodyPr>
          <a:p>
            <a:pPr marL="0" marR="0" indent="0" algn="l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Чем отличается дошкольник от школьника</a:t>
            </a:r>
            <a:r>
              <a:rPr kumimoji="0" lang="en-US" altLang="ru-RU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?</a:t>
            </a:r>
            <a:endParaRPr kumimoji="0" lang="en-US" altLang="ru-RU" sz="32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  <p:pic>
        <p:nvPicPr>
          <p:cNvPr id="48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807839" y="4221099"/>
            <a:ext cx="5176647" cy="3293179"/>
          </a:xfrm>
          <a:prstGeom prst="rect">
            <a:avLst/>
          </a:prstGeom>
        </p:spPr>
      </p:pic>
      <p:pic>
        <p:nvPicPr>
          <p:cNvPr id="49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1077883"/>
            <a:ext cx="5063721" cy="33592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2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Нажмите дважды"/>
          <p:cNvSpPr txBox="1">
            <a:spLocks noGrp="1"/>
          </p:cNvSpPr>
          <p:nvPr>
            <p:ph type="title" idx="4294967295"/>
          </p:nvPr>
        </p:nvSpPr>
        <p:spPr>
          <a:xfrm>
            <a:off x="503236" y="301623"/>
            <a:ext cx="9069391" cy="126047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11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58750" y="125412"/>
            <a:ext cx="9753600" cy="73056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Возраст, в который вы вступили, называется подростковым.…"/>
          <p:cNvSpPr txBox="1"/>
          <p:nvPr/>
        </p:nvSpPr>
        <p:spPr>
          <a:xfrm>
            <a:off x="191262" y="1763711"/>
            <a:ext cx="9793224" cy="3282632"/>
          </a:xfrm>
          <a:prstGeom prst="rect">
            <a:avLst/>
          </a:prstGeom>
          <a:ln w="12700">
            <a:miter/>
          </a:ln>
        </p:spPr>
        <p:txBody>
          <a:bodyPr wrap="square" lIns="45718" tIns="45718" rIns="45718" bIns="45718">
            <a:spAutoFit/>
          </a:bodyPr>
          <a:lstStyle/>
          <a:p>
            <a:pPr defTabSz="755650">
              <a:defRPr xmlns:mc="http://schemas.openxmlformats.org/markup-compatibility/2006" xmlns:hp="http://schemas.haansoft.com/office/presentation/8.0" sz="2400" mc:Ignorable="hp" hp:hslEmbossed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0000ff"/>
                </a:solidFill>
                <a:latin typeface="Arial"/>
                <a:cs typeface="Arial"/>
              </a:rPr>
              <a:t>Возраст, в который вы вступили, называется </a:t>
            </a:r>
            <a:r>
              <a:rPr sz="3000" i="1">
                <a:solidFill>
                  <a:srgbClr val="0000ff"/>
                </a:solidFill>
                <a:latin typeface="Arial"/>
                <a:cs typeface="Arial"/>
              </a:rPr>
              <a:t>подростковым.</a:t>
            </a:r>
            <a:endParaRPr sz="3000" i="1">
              <a:solidFill>
                <a:srgbClr val="0000ff"/>
              </a:solidFill>
              <a:latin typeface="Arial"/>
              <a:cs typeface="Arial"/>
            </a:endParaRPr>
          </a:p>
          <a:p>
            <a:pPr defTabSz="755650">
              <a:defRPr xmlns:mc="http://schemas.openxmlformats.org/markup-compatibility/2006" xmlns:hp="http://schemas.haansoft.com/office/presentation/8.0" sz="2400" mc:Ignorable="hp" hp:hslEmbossed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Corbel"/>
                <a:ea typeface="Corbel"/>
                <a:cs typeface="Corbel"/>
                <a:sym typeface="Corbel"/>
              </a:defRPr>
            </a:pPr>
            <a:r>
              <a:rPr sz="3000" i="1">
                <a:solidFill>
                  <a:srgbClr val="0000ff"/>
                </a:solidFill>
                <a:latin typeface="Arial"/>
                <a:cs typeface="Arial"/>
              </a:rPr>
              <a:t>В старину подростков называли отроками, а период жизни – отрочеством.</a:t>
            </a:r>
            <a:endParaRPr sz="3000" i="1">
              <a:solidFill>
                <a:srgbClr val="0000ff"/>
              </a:solidFill>
              <a:latin typeface="Arial"/>
              <a:cs typeface="Arial"/>
            </a:endParaRPr>
          </a:p>
          <a:p>
            <a:pPr defTabSz="755650">
              <a:defRPr xmlns:mc="http://schemas.openxmlformats.org/markup-compatibility/2006" xmlns:hp="http://schemas.haansoft.com/office/presentation/8.0" sz="2400" mc:Ignorable="hp" hp:hslEmbossed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Corbel"/>
                <a:ea typeface="Corbel"/>
                <a:cs typeface="Corbel"/>
                <a:sym typeface="Corbel"/>
              </a:defRPr>
            </a:pPr>
            <a:r>
              <a:rPr sz="3000" i="1">
                <a:solidFill>
                  <a:srgbClr val="0000ff"/>
                </a:solidFill>
                <a:latin typeface="Arial"/>
                <a:cs typeface="Arial"/>
              </a:rPr>
              <a:t>Подростковый период делится на 2 этапа:</a:t>
            </a:r>
            <a:endParaRPr sz="3000" i="1">
              <a:solidFill>
                <a:srgbClr val="0000ff"/>
              </a:solidFill>
              <a:latin typeface="Arial"/>
              <a:cs typeface="Arial"/>
            </a:endParaRPr>
          </a:p>
          <a:p>
            <a:pPr defTabSz="755650">
              <a:buSzPct val="100000"/>
              <a:buFont typeface="Arial"/>
              <a:buChar char="•"/>
              <a:defRPr xmlns:mc="http://schemas.openxmlformats.org/markup-compatibility/2006" xmlns:hp="http://schemas.haansoft.com/office/presentation/8.0" sz="2400" mc:Ignorable="hp" hp:hslEmbossed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Corbel"/>
                <a:ea typeface="Corbel"/>
                <a:cs typeface="Corbel"/>
                <a:sym typeface="Corbel"/>
              </a:defRPr>
            </a:pPr>
            <a:r>
              <a:rPr sz="3000" i="1">
                <a:solidFill>
                  <a:srgbClr val="0000ff"/>
                </a:solidFill>
                <a:latin typeface="Arial"/>
                <a:cs typeface="Arial"/>
              </a:rPr>
              <a:t>младшие подростки – 5-6-классники;</a:t>
            </a:r>
            <a:endParaRPr sz="3000" i="1">
              <a:solidFill>
                <a:srgbClr val="0000ff"/>
              </a:solidFill>
              <a:latin typeface="Arial"/>
              <a:cs typeface="Arial"/>
            </a:endParaRPr>
          </a:p>
          <a:p>
            <a:pPr defTabSz="755650">
              <a:buSzPct val="100000"/>
              <a:buFont typeface="Arial"/>
              <a:buChar char="•"/>
              <a:defRPr xmlns:mc="http://schemas.openxmlformats.org/markup-compatibility/2006" xmlns:hp="http://schemas.haansoft.com/office/presentation/8.0" sz="2400" mc:Ignorable="hp" hp:hslEmbossed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Corbel"/>
                <a:ea typeface="Corbel"/>
                <a:cs typeface="Corbel"/>
                <a:sym typeface="Corbel"/>
              </a:defRPr>
            </a:pPr>
            <a:r>
              <a:rPr sz="3000" i="1">
                <a:solidFill>
                  <a:srgbClr val="0000ff"/>
                </a:solidFill>
                <a:latin typeface="Arial"/>
                <a:cs typeface="Arial"/>
              </a:rPr>
              <a:t>старшие подростки – 7-8-классники.</a:t>
            </a:r>
            <a:endParaRPr sz="3000" i="1"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50" name="http://udacha.biz.ua/wp-content/uploads/2015/04/podrostok1.jpg" descr="http://udacha.biz.ua/wp-content/uploads/2015/04/podrostok1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06412" y="5403849"/>
            <a:ext cx="3876677" cy="2908302"/>
          </a:xfrm>
          <a:prstGeom prst="rect">
            <a:avLst/>
          </a:prstGeom>
          <a:ln w="12700">
            <a:miter/>
          </a:ln>
        </p:spPr>
      </p:pic>
      <p:pic>
        <p:nvPicPr>
          <p:cNvPr id="51" name="http://photo.pravdapskov.ru/upload/news/small/2013-02-04_15-57-43_4359371038.jpg" descr="http://photo.pravdapskov.ru/upload/news/small/2013-02-04_15-57-43_4359371038.jp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670549" y="5377655"/>
            <a:ext cx="3900488" cy="2960689"/>
          </a:xfrm>
          <a:prstGeom prst="rect">
            <a:avLst/>
          </a:prstGeom>
          <a:ln w="12700">
            <a:miter/>
          </a:ln>
        </p:spPr>
      </p:pic>
      <p:sp>
        <p:nvSpPr>
          <p:cNvPr id="52" name=""/>
          <p:cNvSpPr txBox="1"/>
          <p:nvPr/>
        </p:nvSpPr>
        <p:spPr>
          <a:xfrm>
            <a:off x="353885" y="683896"/>
            <a:ext cx="9217153" cy="584834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square" lIns="45718" tIns="45718" rIns="45718" bIns="45718" anchor="t">
            <a:spAutoFit/>
          </a:bodyPr>
          <a:p>
            <a:pPr marL="0" marR="0" indent="0" algn="ctr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Когда наступает подростковый возраст</a:t>
            </a:r>
            <a:r>
              <a:rPr kumimoji="0" lang="en-US" altLang="ru-RU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?</a:t>
            </a:r>
            <a:endParaRPr kumimoji="0" lang="en-US" altLang="ru-RU" sz="32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"/>
          <p:cNvSpPr txBox="1"/>
          <p:nvPr/>
        </p:nvSpPr>
        <p:spPr>
          <a:xfrm>
            <a:off x="1055369" y="332613"/>
            <a:ext cx="8065009" cy="543685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square" lIns="45718" tIns="45718" rIns="45718" bIns="45718" anchor="t">
            <a:spAutoFit/>
          </a:bodyPr>
          <a:p>
            <a:pPr marL="0" marR="0" indent="0" algn="ctr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0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Что такое подростковый возраст</a:t>
            </a:r>
            <a:r>
              <a:rPr kumimoji="0" lang="en-US" altLang="ru-RU" sz="30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?</a:t>
            </a:r>
            <a:endParaRPr kumimoji="0" lang="en-US" altLang="ru-RU" sz="30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  <p:pic>
        <p:nvPicPr>
          <p:cNvPr id="56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0128504" cy="7600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Великий мудрец древности Пифагор сравнил периоды жизни человека с временами года.…"/>
          <p:cNvSpPr txBox="1"/>
          <p:nvPr/>
        </p:nvSpPr>
        <p:spPr>
          <a:xfrm>
            <a:off x="263271" y="395287"/>
            <a:ext cx="9577197" cy="1460181"/>
          </a:xfrm>
          <a:prstGeom prst="rect">
            <a:avLst/>
          </a:prstGeom>
          <a:ln w="12700">
            <a:miter/>
          </a:ln>
        </p:spPr>
        <p:txBody>
          <a:bodyPr wrap="square" lIns="45718" tIns="45718" rIns="45718" bIns="45718">
            <a:spAutoFit/>
          </a:bodyPr>
          <a:lstStyle/>
          <a:p>
            <a:pPr algn="ctr" defTabSz="755650">
              <a:defRPr xmlns:mc="http://schemas.openxmlformats.org/markup-compatibility/2006" xmlns:hp="http://schemas.haansoft.com/office/presentation/8.0" sz="2800" mc:Ignorable="hp" hp:hslEmbossed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Corbel"/>
                <a:ea typeface="Corbel"/>
                <a:cs typeface="Corbel"/>
                <a:sym typeface="Corbel"/>
              </a:defRPr>
            </a:pPr>
            <a:r>
              <a:rPr sz="3000">
                <a:solidFill>
                  <a:srgbClr val="ff0000"/>
                </a:solidFill>
                <a:latin typeface="Arial"/>
                <a:cs typeface="Arial"/>
              </a:rPr>
              <a:t>Великий мудрец древности Пифагор сравнил периоды жизни человека с временами года. </a:t>
            </a:r>
            <a:endParaRPr sz="3000">
              <a:solidFill>
                <a:srgbClr val="ff0000"/>
              </a:solidFill>
              <a:latin typeface="Arial"/>
              <a:cs typeface="Arial"/>
            </a:endParaRPr>
          </a:p>
          <a:p>
            <a:pPr algn="ctr" defTabSz="755650">
              <a:defRPr xmlns:mc="http://schemas.openxmlformats.org/markup-compatibility/2006" xmlns:hp="http://schemas.haansoft.com/office/presentation/8.0" sz="2800" mc:Ignorable="hp" hp:hslEmbossed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Corbel"/>
                <a:ea typeface="Corbel"/>
                <a:cs typeface="Corbel"/>
                <a:sym typeface="Corbel"/>
              </a:defRPr>
            </a:pPr>
            <a:r>
              <a:rPr sz="3000" b="1" i="1">
                <a:solidFill>
                  <a:srgbClr val="ff0000"/>
                </a:solidFill>
                <a:latin typeface="Arial"/>
                <a:cs typeface="Arial"/>
              </a:rPr>
              <a:t>Какой период пропущен  на этой схеме?</a:t>
            </a:r>
            <a:endParaRPr sz="3000" b="1" i="1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57" name="Двойная стрелка"/>
          <p:cNvSpPr/>
          <p:nvPr/>
        </p:nvSpPr>
        <p:spPr>
          <a:xfrm rot="1567789">
            <a:off x="2406650" y="3522662"/>
            <a:ext cx="4330700" cy="719139"/>
          </a:xfrm>
          <a:prstGeom prst="leftRightArrow">
            <a:avLst>
              <a:gd name="adj1" fmla="val 50000"/>
              <a:gd name="adj2" fmla="val 49989"/>
            </a:avLst>
          </a:prstGeom>
          <a:solidFill>
            <a:schemeClr val="accent1"/>
          </a:solidFill>
          <a:ln w="12700">
            <a:solidFill>
              <a:srgbClr val="2d7f8a"/>
            </a:solidFill>
          </a:ln>
        </p:spPr>
        <p:txBody>
          <a:bodyPr lIns="45718" tIns="45718" rIns="45718" bIns="45718" anchor="ctr"/>
          <a:lstStyle/>
          <a:p>
            <a:pPr algn="ctr" defTabSz="755650">
              <a:defRPr sz="14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endParaRPr/>
          </a:p>
        </p:txBody>
      </p:sp>
      <p:sp>
        <p:nvSpPr>
          <p:cNvPr id="58" name="Двойная стрелка"/>
          <p:cNvSpPr/>
          <p:nvPr/>
        </p:nvSpPr>
        <p:spPr>
          <a:xfrm rot="20088192">
            <a:off x="2406650" y="3522662"/>
            <a:ext cx="4330700" cy="719139"/>
          </a:xfrm>
          <a:prstGeom prst="leftRightArrow">
            <a:avLst>
              <a:gd name="adj1" fmla="val 50000"/>
              <a:gd name="adj2" fmla="val 49989"/>
            </a:avLst>
          </a:prstGeom>
          <a:solidFill>
            <a:schemeClr val="accent1"/>
          </a:solidFill>
          <a:ln w="12700">
            <a:solidFill>
              <a:srgbClr val="2d7f8a"/>
            </a:solidFill>
          </a:ln>
        </p:spPr>
        <p:txBody>
          <a:bodyPr lIns="45718" tIns="45718" rIns="45718" bIns="45718" anchor="ctr"/>
          <a:lstStyle/>
          <a:p>
            <a:pPr algn="ctr" defTabSz="755650">
              <a:defRPr sz="14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endParaRPr/>
          </a:p>
        </p:txBody>
      </p:sp>
      <p:pic>
        <p:nvPicPr>
          <p:cNvPr id="59" name="image.png" descr="image.pn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348037" y="2405061"/>
            <a:ext cx="2447927" cy="2447927"/>
          </a:xfrm>
          <a:prstGeom prst="rect">
            <a:avLst/>
          </a:prstGeom>
          <a:ln w="12700">
            <a:miter/>
          </a:ln>
        </p:spPr>
      </p:pic>
      <p:pic>
        <p:nvPicPr>
          <p:cNvPr id="60" name="image.png" descr="image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23316" y="1933575"/>
            <a:ext cx="1584326" cy="1495425"/>
          </a:xfrm>
          <a:prstGeom prst="rect">
            <a:avLst/>
          </a:prstGeom>
          <a:ln w="12700">
            <a:miter/>
          </a:ln>
        </p:spPr>
      </p:pic>
      <p:pic>
        <p:nvPicPr>
          <p:cNvPr id="61" name="image.png" descr="image.png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59522" y="4254029"/>
            <a:ext cx="1700079" cy="2291234"/>
          </a:xfrm>
          <a:prstGeom prst="rect">
            <a:avLst/>
          </a:prstGeom>
          <a:ln w="12700">
            <a:miter/>
          </a:ln>
        </p:spPr>
      </p:pic>
      <p:sp>
        <p:nvSpPr>
          <p:cNvPr id="62" name="Юность…"/>
          <p:cNvSpPr txBox="1"/>
          <p:nvPr/>
        </p:nvSpPr>
        <p:spPr>
          <a:xfrm>
            <a:off x="623316" y="6545263"/>
            <a:ext cx="1836286" cy="822005"/>
          </a:xfrm>
          <a:prstGeom prst="rect">
            <a:avLst/>
          </a:prstGeom>
          <a:ln w="12700">
            <a:miter/>
          </a:ln>
        </p:spPr>
        <p:txBody>
          <a:bodyPr wrap="square" lIns="45718" tIns="45718" rIns="45718" bIns="45718">
            <a:spAutoFit/>
          </a:bodyPr>
          <a:lstStyle/>
          <a:p>
            <a:pPr algn="ctr" defTabSz="755650">
              <a:defRPr sz="24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>
                <a:latin typeface="Arial"/>
                <a:cs typeface="Arial"/>
              </a:rPr>
              <a:t>Ю</a:t>
            </a:r>
            <a:r>
              <a:rPr lang="ru-RU" altLang="en-US" b="1">
                <a:solidFill>
                  <a:srgbClr val="0000ff"/>
                </a:solidFill>
                <a:latin typeface="Arial"/>
                <a:cs typeface="Arial"/>
              </a:rPr>
              <a:t>Ю</a:t>
            </a:r>
            <a:r>
              <a:rPr b="1">
                <a:solidFill>
                  <a:srgbClr val="0000ff"/>
                </a:solidFill>
                <a:latin typeface="Arial"/>
                <a:cs typeface="Arial"/>
              </a:rPr>
              <a:t>ность</a:t>
            </a:r>
            <a:endParaRPr b="1">
              <a:solidFill>
                <a:srgbClr val="0000ff"/>
              </a:solidFill>
              <a:latin typeface="Arial"/>
              <a:cs typeface="Arial"/>
            </a:endParaRPr>
          </a:p>
          <a:p>
            <a:pPr algn="ctr" defTabSz="755650">
              <a:defRPr sz="24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lang="ru-RU" altLang="en-US" b="1">
                <a:solidFill>
                  <a:srgbClr val="0000ff"/>
                </a:solidFill>
                <a:latin typeface="Arial"/>
                <a:cs typeface="Arial"/>
              </a:rPr>
              <a:t>  </a:t>
            </a:r>
            <a:r>
              <a:rPr b="1">
                <a:solidFill>
                  <a:srgbClr val="0000ff"/>
                </a:solidFill>
                <a:latin typeface="Arial"/>
                <a:cs typeface="Arial"/>
              </a:rPr>
              <a:t>ЛЕТО</a:t>
            </a:r>
            <a:endParaRPr b="1"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63" name="image.jpeg" descr="image.jpe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514431" y="4553508"/>
            <a:ext cx="1668464" cy="1692275"/>
          </a:xfrm>
          <a:prstGeom prst="rect">
            <a:avLst/>
          </a:prstGeom>
          <a:ln w="12700">
            <a:miter/>
          </a:ln>
        </p:spPr>
      </p:pic>
      <p:sp>
        <p:nvSpPr>
          <p:cNvPr id="64" name="Зрелость…"/>
          <p:cNvSpPr txBox="1"/>
          <p:nvPr/>
        </p:nvSpPr>
        <p:spPr>
          <a:xfrm>
            <a:off x="7390288" y="6550025"/>
            <a:ext cx="1779908" cy="820418"/>
          </a:xfrm>
          <a:prstGeom prst="rect">
            <a:avLst/>
          </a:prstGeom>
          <a:ln w="12700">
            <a:miter/>
          </a:ln>
        </p:spPr>
        <p:txBody>
          <a:bodyPr wrap="square" lIns="45718" tIns="45718" rIns="45718" bIns="45718">
            <a:spAutoFit/>
          </a:bodyPr>
          <a:lstStyle/>
          <a:p>
            <a:pPr algn="ctr" defTabSz="755650">
              <a:defRPr sz="24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/>
              <a:t>З</a:t>
            </a:r>
            <a:r>
              <a:rPr lang="ru-RU" altLang="en-US" b="1">
                <a:solidFill>
                  <a:srgbClr val="0000ff"/>
                </a:solidFill>
                <a:latin typeface="Arial"/>
                <a:cs typeface="Arial"/>
              </a:rPr>
              <a:t>З</a:t>
            </a:r>
            <a:r>
              <a:rPr b="1">
                <a:solidFill>
                  <a:srgbClr val="0000ff"/>
                </a:solidFill>
                <a:latin typeface="Arial"/>
                <a:cs typeface="Arial"/>
              </a:rPr>
              <a:t>релость</a:t>
            </a:r>
            <a:endParaRPr b="1">
              <a:solidFill>
                <a:srgbClr val="0000ff"/>
              </a:solidFill>
              <a:latin typeface="Arial"/>
              <a:cs typeface="Arial"/>
            </a:endParaRPr>
          </a:p>
          <a:p>
            <a:pPr algn="ctr" defTabSz="755650">
              <a:defRPr sz="24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lang="ru-RU" altLang="en-US" b="1">
                <a:solidFill>
                  <a:srgbClr val="0000ff"/>
                </a:solidFill>
                <a:latin typeface="Arial"/>
                <a:cs typeface="Arial"/>
              </a:rPr>
              <a:t>  </a:t>
            </a:r>
            <a:r>
              <a:rPr b="1">
                <a:solidFill>
                  <a:srgbClr val="0000ff"/>
                </a:solidFill>
                <a:latin typeface="Arial"/>
                <a:cs typeface="Arial"/>
              </a:rPr>
              <a:t>ОСЕНЬ</a:t>
            </a:r>
            <a:endParaRPr b="1"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65" name="image.jpeg" descr="image.jpeg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7514431" y="1965323"/>
            <a:ext cx="1655764" cy="1716089"/>
          </a:xfrm>
          <a:prstGeom prst="rect">
            <a:avLst/>
          </a:prstGeom>
          <a:ln w="12700">
            <a:miter/>
          </a:ln>
        </p:spPr>
      </p:pic>
      <p:sp>
        <p:nvSpPr>
          <p:cNvPr id="66" name="Старость…"/>
          <p:cNvSpPr txBox="1"/>
          <p:nvPr/>
        </p:nvSpPr>
        <p:spPr>
          <a:xfrm>
            <a:off x="7452201" y="3681413"/>
            <a:ext cx="1780225" cy="822005"/>
          </a:xfrm>
          <a:prstGeom prst="rect">
            <a:avLst/>
          </a:prstGeom>
          <a:ln w="12700">
            <a:miter/>
          </a:ln>
        </p:spPr>
        <p:txBody>
          <a:bodyPr wrap="square" lIns="45718" tIns="45718" rIns="45718" bIns="45718">
            <a:spAutoFit/>
          </a:bodyPr>
          <a:lstStyle/>
          <a:p>
            <a:pPr algn="ctr" defTabSz="755650">
              <a:defRPr sz="24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b="1">
                <a:solidFill>
                  <a:srgbClr val="0000ff"/>
                </a:solidFill>
                <a:latin typeface="Arial"/>
                <a:cs typeface="Arial"/>
              </a:rPr>
              <a:t>Старость</a:t>
            </a:r>
            <a:endParaRPr b="1">
              <a:solidFill>
                <a:srgbClr val="0000ff"/>
              </a:solidFill>
              <a:latin typeface="Arial"/>
              <a:cs typeface="Arial"/>
            </a:endParaRPr>
          </a:p>
          <a:p>
            <a:pPr algn="ctr" defTabSz="755650">
              <a:defRPr sz="24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pPr>
            <a:r>
              <a:rPr b="1">
                <a:solidFill>
                  <a:srgbClr val="0000ff"/>
                </a:solidFill>
                <a:latin typeface="Arial"/>
                <a:cs typeface="Arial"/>
              </a:rPr>
              <a:t>ЗИМА</a:t>
            </a:r>
            <a:endParaRPr b="1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67" name="...?"/>
          <p:cNvSpPr txBox="1"/>
          <p:nvPr/>
        </p:nvSpPr>
        <p:spPr>
          <a:xfrm>
            <a:off x="759523" y="3429000"/>
            <a:ext cx="1311912" cy="902968"/>
          </a:xfrm>
          <a:prstGeom prst="rect">
            <a:avLst/>
          </a:prstGeom>
          <a:ln w="12700">
            <a:miter/>
          </a:ln>
        </p:spPr>
        <p:txBody>
          <a:bodyPr lIns="45718" tIns="45718" rIns="45718" bIns="45718">
            <a:spAutoFit/>
          </a:bodyPr>
          <a:lstStyle>
            <a:lvl1pPr defTabSz="755650">
              <a:defRPr xmlns:mc="http://schemas.openxmlformats.org/markup-compatibility/2006" xmlns:hp="http://schemas.haansoft.com/office/presentation/8.0" sz="5400" mc:Ignorable="hp" hp:hslEmbossed="0">
                <a:solidFill>
                  <a:srgbClr val="ffffff"/>
                </a:solidFill>
                <a:effectLst>
                  <a:outerShdw blurRad="12700" dist="38100" dir="2700000" rotWithShape="0">
                    <a:srgbClr val="000000"/>
                  </a:outerShdw>
                </a:effectLst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>
              <a:defRPr/>
            </a:pPr>
            <a:r>
              <a:rPr b="1">
                <a:solidFill>
                  <a:srgbClr val="0000ff"/>
                </a:solidFill>
                <a:latin typeface="Arial"/>
                <a:cs typeface="Arial"/>
              </a:rPr>
              <a:t>...?</a:t>
            </a:r>
            <a:endParaRPr b="1">
              <a:solidFill>
                <a:srgbClr val="0000ff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http://www.argerusa.com/_bl/0/89420709.jpg" descr="http://www.argerusa.com/_bl/0/89420709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35279" y="4417695"/>
            <a:ext cx="5029869" cy="2971800"/>
          </a:xfrm>
          <a:prstGeom prst="rect">
            <a:avLst/>
          </a:prstGeom>
          <a:ln w="12700">
            <a:miter/>
          </a:ln>
        </p:spPr>
      </p:pic>
      <p:sp>
        <p:nvSpPr>
          <p:cNvPr id="72" name="А какая мечта есть у тебя?"/>
          <p:cNvSpPr txBox="1"/>
          <p:nvPr/>
        </p:nvSpPr>
        <p:spPr>
          <a:xfrm>
            <a:off x="5455918" y="6043613"/>
            <a:ext cx="4083688" cy="383539"/>
          </a:xfrm>
          <a:prstGeom prst="rect">
            <a:avLst/>
          </a:prstGeom>
          <a:ln w="12700">
            <a:miter/>
          </a:ln>
        </p:spPr>
        <p:txBody>
          <a:bodyPr lIns="45718" tIns="45718" rIns="45718" bIns="45718">
            <a:spAutoFit/>
          </a:bodyPr>
          <a:lstStyle>
            <a:lvl1pPr defTabSz="755650">
              <a:defRPr sz="20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>
              <a:defRPr/>
            </a:pPr>
            <a:r>
              <a:rPr/>
              <a:t>А какая мечта есть у тебя?</a:t>
            </a:r>
            <a:endParaRPr/>
          </a:p>
        </p:txBody>
      </p:sp>
      <p:sp>
        <p:nvSpPr>
          <p:cNvPr id="73" name=""/>
          <p:cNvSpPr txBox="1"/>
          <p:nvPr/>
        </p:nvSpPr>
        <p:spPr>
          <a:xfrm>
            <a:off x="1127379" y="172722"/>
            <a:ext cx="8137017" cy="582928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square" lIns="45718" tIns="45718" rIns="45718" bIns="45718" anchor="t">
            <a:spAutoFit/>
          </a:bodyPr>
          <a:p>
            <a:pPr marL="0" marR="0" indent="0" algn="ctr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Отрочество </a:t>
            </a:r>
            <a:r>
              <a:rPr kumimoji="0" lang="en-US" altLang="ru-RU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-</a:t>
            </a:r>
            <a:r>
              <a:rPr kumimoji="0" lang="ru-RU" altLang="en-US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 пора мечтаний</a:t>
            </a:r>
            <a:endParaRPr kumimoji="0" lang="ru-RU" altLang="en-US" sz="32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  <p:sp>
        <p:nvSpPr>
          <p:cNvPr id="74" name=""/>
          <p:cNvSpPr/>
          <p:nvPr/>
        </p:nvSpPr>
        <p:spPr>
          <a:xfrm>
            <a:off x="335279" y="755650"/>
            <a:ext cx="9204327" cy="36620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Между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 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бесчисленным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 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количеством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 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мыслей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 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и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 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мечтаний, без всякого следа проходящих</a:t>
            </a:r>
            <a:r>
              <a:rPr xmlns:mc="http://schemas.openxmlformats.org/markup-compatibility/2006" xmlns:hp="http://schemas.haansoft.com/office/presentation/8.0" lang="ru-RU" altLang="en-US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 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в уме и воображении, есть такие, которые оставляют в них глубокую чувствительную борозду;</a:t>
            </a:r>
            <a:r>
              <a:rPr xmlns:mc="http://schemas.openxmlformats.org/markup-compatibility/2006" xmlns:hp="http://schemas.haansoft.com/office/presentation/8.0" lang="ru-RU" altLang="en-US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 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так что часто, не помня уже сущности мысли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, помнишь, что было что-то хорошее в голове,чувствуешь след 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мысли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 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и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&amp;quot"/>
                <a:cs typeface="Arial"/>
              </a:rPr>
              <a:t> 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с</a:t>
            </a:r>
            <a:r>
              <a:rPr xmlns:mc="http://schemas.openxmlformats.org/markup-compatibility/2006" xmlns:hp="http://schemas.haansoft.com/office/presentation/8.0" lang="ru-RU" altLang="en-US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 </a:t>
            </a:r>
            <a:r>
              <a:rPr xmlns:mc="http://schemas.openxmlformats.org/markup-compatibility/2006" xmlns:hp="http://schemas.haansoft.com/office/presentation/8.0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тараешься снова воспроизвести ее.</a:t>
            </a:r>
            <a:r>
              <a:rPr xmlns:mc="http://schemas.openxmlformats.org/markup-compatibility/2006" xmlns:hp="http://schemas.haansoft.com/office/presentation/8.0" lang="ru-RU" altLang="en-US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          </a:t>
            </a:r>
            <a:endParaRPr xmlns:mc="http://schemas.openxmlformats.org/markup-compatibility/2006" xmlns:hp="http://schemas.haansoft.com/office/presentation/8.0" lang="ru-RU" altLang="en-US" sz="2900" i="0" strike="noStrike" mc:Ignorable="hp" hp:hslEmbossed="0">
              <a:solidFill>
                <a:srgbClr val="0000ff"/>
              </a:solidFill>
              <a:latin typeface="Arial"/>
              <a:ea typeface="Gulim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lang="ru-RU" altLang="en-US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                                                    </a:t>
            </a:r>
            <a:r>
              <a:rPr xmlns:mc="http://schemas.openxmlformats.org/markup-compatibility/2006" xmlns:hp="http://schemas.haansoft.com/office/presentation/8.0" lang="ru-RU" altLang="en-US" sz="2900" i="1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 Лев Толстой        </a:t>
            </a:r>
            <a:r>
              <a:rPr xmlns:mc="http://schemas.openxmlformats.org/markup-compatibility/2006" xmlns:hp="http://schemas.haansoft.com/office/presentation/8.0" lang="ru-RU" altLang="en-US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                </a:t>
            </a:r>
            <a:endParaRPr xmlns:mc="http://schemas.openxmlformats.org/markup-compatibility/2006" xmlns:hp="http://schemas.haansoft.com/office/presentation/8.0" lang="ru-RU" altLang="en-US" sz="2900" i="0" strike="noStrike" mc:Ignorable="hp" hp:hslEmbossed="0">
              <a:solidFill>
                <a:srgbClr val="0000ff"/>
              </a:solidFill>
              <a:latin typeface="Arial"/>
              <a:ea typeface="Gulim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А какая мечта есть у тебя?"/>
          <p:cNvSpPr txBox="1"/>
          <p:nvPr/>
        </p:nvSpPr>
        <p:spPr>
          <a:xfrm>
            <a:off x="5455918" y="6043613"/>
            <a:ext cx="4083688" cy="383539"/>
          </a:xfrm>
          <a:prstGeom prst="rect">
            <a:avLst/>
          </a:prstGeom>
          <a:ln w="12700">
            <a:miter/>
          </a:ln>
        </p:spPr>
        <p:txBody>
          <a:bodyPr lIns="45718" tIns="45718" rIns="45718" bIns="45718">
            <a:spAutoFit/>
          </a:bodyPr>
          <a:lstStyle>
            <a:lvl1pPr defTabSz="755650">
              <a:defRPr sz="20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>
              <a:defRPr/>
            </a:pPr>
            <a:r>
              <a:rPr/>
              <a:t>А какая мечта есть у тебя?</a:t>
            </a:r>
            <a:endParaRPr/>
          </a:p>
        </p:txBody>
      </p:sp>
      <p:sp>
        <p:nvSpPr>
          <p:cNvPr id="73" name=""/>
          <p:cNvSpPr txBox="1"/>
          <p:nvPr/>
        </p:nvSpPr>
        <p:spPr>
          <a:xfrm>
            <a:off x="1127379" y="172722"/>
            <a:ext cx="8137017" cy="582928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square" lIns="45718" tIns="45718" rIns="45718" bIns="45718" anchor="t">
            <a:spAutoFit/>
          </a:bodyPr>
          <a:p>
            <a:pPr marL="0" marR="0" indent="0" algn="ctr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Отрочество </a:t>
            </a:r>
            <a:r>
              <a:rPr kumimoji="0" lang="en-US" altLang="ru-RU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-</a:t>
            </a:r>
            <a:r>
              <a:rPr kumimoji="0" lang="ru-RU" altLang="en-US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 пора мечтаний</a:t>
            </a:r>
            <a:endParaRPr kumimoji="0" lang="ru-RU" altLang="en-US" sz="32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  <p:sp>
        <p:nvSpPr>
          <p:cNvPr id="74" name=""/>
          <p:cNvSpPr/>
          <p:nvPr/>
        </p:nvSpPr>
        <p:spPr>
          <a:xfrm>
            <a:off x="335279" y="755650"/>
            <a:ext cx="9577198" cy="2319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lang="ru-RU" altLang="en-US" sz="2900" i="1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Мечты слабых — бегство отдействительности, мечты сильных — формируют действительность. Будущее принадлежит тем, кто верит в красоту своей мечты.       </a:t>
            </a:r>
            <a:r>
              <a:rPr xmlns:mc="http://schemas.openxmlformats.org/markup-compatibility/2006" xmlns:hp="http://schemas.haansoft.com/office/presentation/8.0" lang="ru-RU" altLang="en-US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                </a:t>
            </a:r>
            <a:endParaRPr xmlns:mc="http://schemas.openxmlformats.org/markup-compatibility/2006" xmlns:hp="http://schemas.haansoft.com/office/presentation/8.0" lang="ru-RU" altLang="en-US" sz="2900" i="0" strike="noStrike" mc:Ignorable="hp" hp:hslEmbossed="0">
              <a:solidFill>
                <a:srgbClr val="0000ff"/>
              </a:solidFill>
              <a:latin typeface="Arial"/>
              <a:ea typeface="Gulim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lang="ru-RU" altLang="en-US" sz="2900" i="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                                          </a:t>
            </a:r>
            <a:r>
              <a:rPr xmlns:mc="http://schemas.openxmlformats.org/markup-compatibility/2006" xmlns:hp="http://schemas.haansoft.com/office/presentation/8.0" lang="ru-RU" altLang="en-US" sz="2900" i="1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  Эрих Мария Ремарк.</a:t>
            </a:r>
            <a:endParaRPr xmlns:mc="http://schemas.openxmlformats.org/markup-compatibility/2006" xmlns:hp="http://schemas.haansoft.com/office/presentation/8.0" lang="ru-RU" altLang="en-US" sz="2900" i="1" strike="noStrike" mc:Ignorable="hp" hp:hslEmbossed="0">
              <a:solidFill>
                <a:srgbClr val="0000ff"/>
              </a:solidFill>
              <a:latin typeface="Arial"/>
              <a:ea typeface="Gulim"/>
              <a:cs typeface="Arial"/>
            </a:endParaRPr>
          </a:p>
        </p:txBody>
      </p:sp>
      <p:pic>
        <p:nvPicPr>
          <p:cNvPr id="7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551114" y="3429000"/>
            <a:ext cx="6561138" cy="39054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А какая мечта есть у тебя?"/>
          <p:cNvSpPr txBox="1"/>
          <p:nvPr/>
        </p:nvSpPr>
        <p:spPr>
          <a:xfrm>
            <a:off x="5455918" y="6043613"/>
            <a:ext cx="4083688" cy="383539"/>
          </a:xfrm>
          <a:prstGeom prst="rect">
            <a:avLst/>
          </a:prstGeom>
          <a:ln w="12700">
            <a:miter/>
          </a:ln>
        </p:spPr>
        <p:txBody>
          <a:bodyPr lIns="45718" tIns="45718" rIns="45718" bIns="45718">
            <a:spAutoFit/>
          </a:bodyPr>
          <a:lstStyle>
            <a:lvl1pPr defTabSz="755650">
              <a:defRPr sz="20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>
              <a:defRPr/>
            </a:pPr>
            <a:r>
              <a:rPr/>
              <a:t>А какая мечта есть у тебя?</a:t>
            </a:r>
            <a:endParaRPr/>
          </a:p>
        </p:txBody>
      </p:sp>
      <p:sp>
        <p:nvSpPr>
          <p:cNvPr id="73" name=""/>
          <p:cNvSpPr txBox="1"/>
          <p:nvPr/>
        </p:nvSpPr>
        <p:spPr>
          <a:xfrm>
            <a:off x="1127379" y="172722"/>
            <a:ext cx="8137017" cy="582928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square" lIns="45718" tIns="45718" rIns="45718" bIns="45718" anchor="t">
            <a:spAutoFit/>
          </a:bodyPr>
          <a:p>
            <a:pPr marL="0" marR="0" indent="0" algn="ctr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Отрочество </a:t>
            </a:r>
            <a:r>
              <a:rPr kumimoji="0" lang="en-US" altLang="ru-RU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-</a:t>
            </a:r>
            <a:r>
              <a:rPr kumimoji="0" lang="ru-RU" altLang="en-US" sz="32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 пора мечтаний</a:t>
            </a:r>
            <a:endParaRPr kumimoji="0" lang="ru-RU" altLang="en-US" sz="32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  <p:sp>
        <p:nvSpPr>
          <p:cNvPr id="74" name=""/>
          <p:cNvSpPr/>
          <p:nvPr/>
        </p:nvSpPr>
        <p:spPr>
          <a:xfrm>
            <a:off x="335279" y="755650"/>
            <a:ext cx="9577198" cy="32143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lang="ru-RU" altLang="en-US" sz="2900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Верь в мечту. У неё есть приятная особенность — сбываться. Есть мечта? Иди к ней! Не получается идти к ней? Ползи к ней! Не можешь ползти к ней? Ляг и лежи в направлении мечты! Мечтайте о великом: лишь великие мечты в силах затронуть людские души.</a:t>
            </a:r>
            <a:endParaRPr xmlns:mc="http://schemas.openxmlformats.org/markup-compatibility/2006" xmlns:hp="http://schemas.haansoft.com/office/presentation/8.0" lang="ru-RU" altLang="en-US" sz="2900" i="1" strike="noStrike" mc:Ignorable="hp" hp:hslEmbossed="0">
              <a:solidFill>
                <a:srgbClr val="0000ff"/>
              </a:solidFill>
              <a:latin typeface="Arial"/>
              <a:ea typeface="Gulim"/>
              <a:cs typeface="Arial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lang="ru-RU" altLang="en-US" sz="2900" i="1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                                   </a:t>
            </a:r>
            <a:r>
              <a:rPr xmlns:mc="http://schemas.openxmlformats.org/markup-compatibility/2006" xmlns:hp="http://schemas.haansoft.com/office/presentation/8.0" lang="ru-RU" altLang="en-US" sz="2900" i="1" strike="noStrike" mc:Ignorable="hp" hp:hslEmbossed="0">
                <a:solidFill>
                  <a:srgbClr val="0000ff"/>
                </a:solidFill>
                <a:latin typeface="Arial"/>
                <a:ea typeface="Gulim"/>
                <a:cs typeface="Arial"/>
              </a:rPr>
              <a:t>Анна Элеонора Рузвельт </a:t>
            </a:r>
            <a:endParaRPr xmlns:mc="http://schemas.openxmlformats.org/markup-compatibility/2006" xmlns:hp="http://schemas.haansoft.com/office/presentation/8.0" lang="ru-RU" altLang="en-US" sz="2900" i="1" strike="noStrike" mc:Ignorable="hp" hp:hslEmbossed="0">
              <a:solidFill>
                <a:srgbClr val="0000ff"/>
              </a:solidFill>
              <a:latin typeface="Arial"/>
              <a:ea typeface="Gulim"/>
              <a:cs typeface="Arial"/>
            </a:endParaRPr>
          </a:p>
        </p:txBody>
      </p:sp>
      <p:pic>
        <p:nvPicPr>
          <p:cNvPr id="7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57860" y="3666563"/>
            <a:ext cx="3061843" cy="3986774"/>
          </a:xfrm>
          <a:prstGeom prst="rect">
            <a:avLst/>
          </a:prstGeom>
        </p:spPr>
      </p:pic>
      <p:pic>
        <p:nvPicPr>
          <p:cNvPr id="76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4692396" y="4433888"/>
            <a:ext cx="4572000" cy="3219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"/>
          <p:cNvSpPr txBox="1"/>
          <p:nvPr/>
        </p:nvSpPr>
        <p:spPr>
          <a:xfrm>
            <a:off x="253811" y="0"/>
            <a:ext cx="9783632" cy="604645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txBody>
          <a:bodyPr rot="0" vert="horz" wrap="square" lIns="45718" tIns="45718" rIns="45718" bIns="45718" anchor="t">
            <a:spAutoFit/>
          </a:bodyPr>
          <a:p>
            <a:pPr marL="0" marR="0" indent="0" algn="l" defTabSz="449262" rtl="0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ru-RU" altLang="en-US" sz="34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Самостоятельность </a:t>
            </a:r>
            <a:r>
              <a:rPr kumimoji="0" lang="en-US" altLang="ru-RU" sz="34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-</a:t>
            </a:r>
            <a:r>
              <a:rPr kumimoji="0" lang="ru-RU" altLang="en-US" sz="3400" b="1" i="0" u="none" strike="noStrike" cap="none" spc="0" normalizeH="0" baseline="0">
                <a:solidFill>
                  <a:srgbClr val="ff0000"/>
                </a:solidFill>
                <a:effectLst/>
                <a:uFillTx/>
                <a:latin typeface="Arial"/>
                <a:cs typeface="Arial"/>
              </a:rPr>
              <a:t> показатель взрослости</a:t>
            </a:r>
            <a:endParaRPr kumimoji="0" lang="ru-RU" altLang="en-US" sz="3400" b="1" i="0" u="none" strike="noStrike" cap="none" spc="0" normalizeH="0" baseline="0">
              <a:solidFill>
                <a:srgbClr val="ff0000"/>
              </a:solidFill>
              <a:effectLst/>
              <a:uFillTx/>
              <a:latin typeface="Arial"/>
              <a:cs typeface="Arial"/>
            </a:endParaRPr>
          </a:p>
        </p:txBody>
      </p:sp>
      <p:pic>
        <p:nvPicPr>
          <p:cNvPr id="80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604644"/>
            <a:ext cx="10037443" cy="68264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75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Глубина">
  <a:themeElements>
    <a:clrScheme name="Глубина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1aebd"/>
      </a:accent1>
      <a:accent2>
        <a:srgbClr val="97e9d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Глубина">
      <a:majorFont>
        <a:latin typeface="Helvetica"/>
        <a:ea typeface="Helvetica"/>
        <a:cs typeface="Helvetica"/>
      </a:majorFont>
      <a:minorFont>
        <a:latin typeface="Times New Roman"/>
        <a:ea typeface="Times New Roman"/>
        <a:cs typeface="Times New Roma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492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9pPr>
      </a:lst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9pPr>
      </a:lstStyle>
    </a:lnDef>
    <a:txDef>
      <a:spPr>
        <a:noFill/>
        <a:ln w="12700" cap="flat">
          <a:noFill/>
          <a:miter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492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9pPr>
      </a:lstStyle>
    </a:txDef>
  </a:objectDefaul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Глубина">
  <a:themeElements>
    <a:clrScheme name="Глубина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1aebd"/>
      </a:accent1>
      <a:accent2>
        <a:srgbClr val="97e9d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Глубина">
      <a:majorFont>
        <a:latin typeface="Helvetica"/>
        <a:ea typeface="Helvetica"/>
        <a:cs typeface="Helvetica"/>
      </a:majorFont>
      <a:minorFont>
        <a:latin typeface="Times New Roman"/>
        <a:ea typeface="Times New Roman"/>
        <a:cs typeface="Times New Roma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492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9pPr>
      </a:lst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9pPr>
      </a:lstStyle>
    </a:lnDef>
    <a:txDef>
      <a:spPr>
        <a:noFill/>
        <a:ln w="12700" cap="flat">
          <a:noFill/>
          <a:miter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492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FontTx/>
          <a:buNone/>
          <a:defRPr kumimoji="0" sz="1800" b="0" i="0" u="none" strike="noStrike" cap="none" spc="0" normalizeH="0" baseline="0">
            <a:solidFill>
              <a:srgbClr val="000000"/>
            </a:solidFill>
            <a:effectLst/>
            <a:uFillTx/>
          </a:defRPr>
        </a:lvl9pPr>
      </a:lstStyle>
    </a:txDef>
  </a:objectDefaul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460</ep:Words>
  <ep:PresentationFormat/>
  <ep:Paragraphs>63</ep:Paragraphs>
  <ep:Slides>20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20</vt:i4>
      </vt:variant>
    </vt:vector>
  </ep:HeadingPairs>
  <ep:TitlesOfParts>
    <vt:vector size="21" baseType="lpstr">
      <vt:lpstr>Глубина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админ</cp:lastModifiedBy>
  <dcterms:modified xsi:type="dcterms:W3CDTF">2022-09-24T19:07:33.773</dcterms:modified>
  <cp:revision>21</cp:revision>
  <cp:version>0906.0100.01</cp:version>
</cp:coreProperties>
</file>