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6" r:id="rId5"/>
    <p:sldId id="259" r:id="rId6"/>
    <p:sldId id="261" r:id="rId7"/>
    <p:sldId id="264" r:id="rId8"/>
    <p:sldId id="260" r:id="rId9"/>
    <p:sldId id="265" r:id="rId1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07" autoAdjust="0"/>
  </p:normalViewPr>
  <p:slideViewPr>
    <p:cSldViewPr>
      <p:cViewPr>
        <p:scale>
          <a:sx n="100" d="100"/>
          <a:sy n="100" d="100"/>
        </p:scale>
        <p:origin x="-51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90309-F92D-4A19-9A5A-342842B49133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F48FF5-DCFC-4B8A-9972-22534A8417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7340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Здраствуйте</a:t>
            </a:r>
            <a:r>
              <a:rPr lang="ru-RU" dirty="0" smtClean="0"/>
              <a:t>, уважаемые родители и педагоги!</a:t>
            </a:r>
            <a:r>
              <a:rPr lang="ru-RU" baseline="0" dirty="0" smtClean="0"/>
              <a:t> </a:t>
            </a:r>
          </a:p>
          <a:p>
            <a:r>
              <a:rPr lang="ru-RU" baseline="0" dirty="0" smtClean="0"/>
              <a:t>Сегодня покажу вам как смастерить своими руками  с цветной бумаги и картонки отличную игрушку для ребенка.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48FF5-DCFC-4B8A-9972-22534A84178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3462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Мастер класс «В гостях у Золушки»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Карета для Золушки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170080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   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91264" cy="1012974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Уважаемые родители и педагоги!</a:t>
            </a:r>
            <a:br>
              <a:rPr lang="ru-RU" sz="2000" dirty="0" smtClean="0"/>
            </a:br>
            <a:r>
              <a:rPr lang="ru-RU" sz="2000" dirty="0" smtClean="0"/>
              <a:t>Предлагаю вам, смастерить карету и мышку своими руками для детей дошкольного возраста  . </a:t>
            </a:r>
            <a:br>
              <a:rPr lang="ru-RU" sz="2000" dirty="0" smtClean="0"/>
            </a:br>
            <a:r>
              <a:rPr lang="ru-RU" sz="2000" dirty="0" smtClean="0"/>
              <a:t>Нам понадобится:</a:t>
            </a:r>
            <a:br>
              <a:rPr lang="ru-RU" sz="2000" dirty="0" smtClean="0"/>
            </a:br>
            <a:r>
              <a:rPr lang="ru-RU" sz="2000" dirty="0" smtClean="0"/>
              <a:t> Цветная </a:t>
            </a:r>
            <a:r>
              <a:rPr lang="ru-RU" sz="2000" dirty="0" err="1" smtClean="0"/>
              <a:t>бумага,шпажки,картон,пластилин,ножницы,изолента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2" name="Содержимое 11" descr="10b981c7-55c3-483a-a6f1-d7c3e5357ee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916832"/>
            <a:ext cx="5477780" cy="431248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200" dirty="0" smtClean="0"/>
              <a:t>1.Строим каркас кареты.</a:t>
            </a:r>
            <a:br>
              <a:rPr lang="ru-RU" sz="2200" dirty="0" smtClean="0"/>
            </a:br>
            <a:r>
              <a:rPr lang="ru-RU" sz="2200" dirty="0" smtClean="0"/>
              <a:t>Берём 2 коротких и 2 длинных шпажки, изоленту, пластилин и вырезанные круги с картона для изготовления колеса </a:t>
            </a:r>
            <a:endParaRPr lang="ru-RU" sz="2800" dirty="0"/>
          </a:p>
        </p:txBody>
      </p:sp>
      <p:pic>
        <p:nvPicPr>
          <p:cNvPr id="8" name="Содержимое 7" descr="67e6afb7-5848-42d1-a974-f2e8c0a3dacf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8202" y="1600200"/>
            <a:ext cx="3721790" cy="4525963"/>
          </a:xfrm>
        </p:spPr>
      </p:pic>
      <p:pic>
        <p:nvPicPr>
          <p:cNvPr id="9" name="Содержимое 8" descr="db9d4dda-3956-440c-bdb2-7f409d48a21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20072" y="1628800"/>
            <a:ext cx="3466728" cy="446449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Пластилин нужен для того, чтобы колеса не сошли ,а тонкая полоска цветной бумаги нужна для крепления тыквы к конструкции.</a:t>
            </a:r>
            <a:endParaRPr lang="ru-RU" sz="2400" dirty="0"/>
          </a:p>
        </p:txBody>
      </p:sp>
      <p:pic>
        <p:nvPicPr>
          <p:cNvPr id="5" name="Содержимое 4" descr="c307d805-6e78-49b5-a5eb-dc70ce44457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8202" y="1600200"/>
            <a:ext cx="3396595" cy="4525963"/>
          </a:xfrm>
        </p:spPr>
      </p:pic>
      <p:pic>
        <p:nvPicPr>
          <p:cNvPr id="6" name="Содержимое 5" descr="7c1bfb0b-3052-48a5-a41b-2668c822d0bc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Для тыквы вырезаем из цветной бумаги 8 полосок одного размера, одну тонкую полоску  и 3 круга  </a:t>
            </a:r>
            <a:endParaRPr lang="ru-RU" sz="2400" dirty="0"/>
          </a:p>
        </p:txBody>
      </p:sp>
      <p:pic>
        <p:nvPicPr>
          <p:cNvPr id="4" name="Содержимое 3" descr="1be42bae-8c4a-45bc-93e1-f1cb1b2d566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7" name="Содержимое 6" descr="0c0dd739-00f6-4615-932c-d346f98afb6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А теперь собираем тыкву!</a:t>
            </a:r>
            <a:endParaRPr lang="ru-RU" sz="2400" dirty="0"/>
          </a:p>
        </p:txBody>
      </p:sp>
      <p:pic>
        <p:nvPicPr>
          <p:cNvPr id="5" name="Содержимое 4" descr="c9a039a9-a144-4cc3-8a55-3a46ea58cc3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Содержимое 5" descr="5116dcac-284e-4ab3-b400-30fbcd9dcdab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b09c0f01-2b47-480e-aecc-2126df6f54b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3960440" cy="6336704"/>
          </a:xfrm>
        </p:spPr>
      </p:pic>
      <p:pic>
        <p:nvPicPr>
          <p:cNvPr id="8" name="Содержимое 7" descr="dcd17c12-7b71-4d93-9a3a-253ca20ef9f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3968" y="188640"/>
            <a:ext cx="4536504" cy="626469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Для создании мышки нужно вырезать формы по образцу из цветной бумаги.</a:t>
            </a:r>
            <a:br>
              <a:rPr lang="ru-RU" sz="2400" dirty="0" smtClean="0"/>
            </a:br>
            <a:r>
              <a:rPr lang="ru-RU" sz="2400" dirty="0" smtClean="0"/>
              <a:t>Мышка готова!</a:t>
            </a:r>
            <a:endParaRPr lang="ru-RU" sz="2400" dirty="0"/>
          </a:p>
        </p:txBody>
      </p:sp>
      <p:pic>
        <p:nvPicPr>
          <p:cNvPr id="5" name="Содержимое 4" descr="20ee217d-6002-46c7-875f-710d5769acb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2060848"/>
            <a:ext cx="2538282" cy="3384376"/>
          </a:xfrm>
        </p:spPr>
      </p:pic>
      <p:pic>
        <p:nvPicPr>
          <p:cNvPr id="6" name="Содержимое 5" descr="96b1fbf6-af50-43de-8034-c71f6da1c81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4362" y="1556792"/>
            <a:ext cx="2334804" cy="3113073"/>
          </a:xfrm>
        </p:spPr>
      </p:pic>
      <p:pic>
        <p:nvPicPr>
          <p:cNvPr id="7" name="Содержимое 4" descr="4a68a8ba-4529-4548-a9a3-679cae06f33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26455" y="2996952"/>
            <a:ext cx="2754305" cy="36724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0" name="Содержимое 9" descr="de1f3b8b-4436-401c-8f1d-bc8dbbd64aa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340768"/>
            <a:ext cx="4598828" cy="4896544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9685584" y="846138"/>
            <a:ext cx="4038600" cy="4525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106</Words>
  <Application>Microsoft Office PowerPoint</Application>
  <PresentationFormat>Экран (4:3)</PresentationFormat>
  <Paragraphs>13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Мастер класс «В гостях у Золушки»</vt:lpstr>
      <vt:lpstr>Уважаемые родители и педагоги! Предлагаю вам, смастерить карету и мышку своими руками для детей дошкольного возраста  .  Нам понадобится:  Цветная бумага,шпажки,картон,пластилин,ножницы,изолента. </vt:lpstr>
      <vt:lpstr>1.Строим каркас кареты. Берём 2 коротких и 2 длинных шпажки, изоленту, пластилин и вырезанные круги с картона для изготовления колеса </vt:lpstr>
      <vt:lpstr>Пластилин нужен для того, чтобы колеса не сошли ,а тонкая полоска цветной бумаги нужна для крепления тыквы к конструкции.</vt:lpstr>
      <vt:lpstr>Для тыквы вырезаем из цветной бумаги 8 полосок одного размера, одну тонкую полоску  и 3 круга  </vt:lpstr>
      <vt:lpstr>А теперь собираем тыкву!</vt:lpstr>
      <vt:lpstr>Слайд 7</vt:lpstr>
      <vt:lpstr>Для создании мышки нужно вырезать формы по образцу из цветной бумаги. Мышка готова!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класс «В гостях у Золушки»</dc:title>
  <dc:creator>Пользователь</dc:creator>
  <cp:lastModifiedBy>Пользователь</cp:lastModifiedBy>
  <cp:revision>21</cp:revision>
  <cp:lastPrinted>2022-09-20T05:20:28Z</cp:lastPrinted>
  <dcterms:created xsi:type="dcterms:W3CDTF">2022-09-18T07:57:45Z</dcterms:created>
  <dcterms:modified xsi:type="dcterms:W3CDTF">2022-09-24T19:05:00Z</dcterms:modified>
</cp:coreProperties>
</file>